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3" r:id="rId26"/>
    <p:sldId id="294" r:id="rId27"/>
    <p:sldId id="295" r:id="rId28"/>
    <p:sldId id="296" r:id="rId2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975" y="585182"/>
            <a:ext cx="813404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 u="heavy">
                <a:solidFill>
                  <a:srgbClr val="3C40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4"/>
            <a:ext cx="464874" cy="1566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2400" y="4812601"/>
            <a:ext cx="1285874" cy="260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 u="heavy">
                <a:solidFill>
                  <a:srgbClr val="3C40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 u="heavy">
                <a:solidFill>
                  <a:srgbClr val="3C40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4"/>
            <a:ext cx="464874" cy="1566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26992" y="488588"/>
            <a:ext cx="1690014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 u="heavy">
                <a:solidFill>
                  <a:srgbClr val="3C40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381" y="2501297"/>
            <a:ext cx="7315236" cy="1287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hyperlink" Target="https://www.figma.com/proto/0OMpHZe6OMBZXLifgTFXGJ/Espousal-Clings---Musician-Booking-App-%3A-Low-Fidelity-Prototype?node-id=8%3A2&amp;scaling=scale-down&amp;page-id=0%3A1&amp;starting-point-node-id=8%3A2" TargetMode="Externa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hyperlink" Target="https://www.figma.com/proto/0OMpHZe6OMBZXLifgTFXGJ/Espousal-Clings---Musician-Booking-App-%3A-Low-Fidelity-Prototype?node-id=69-2223&amp;scaling=scale-down&amp;page-id=0%3A1&amp;starting-point-node-id=69%3A2223&amp;show-proto-sidebar=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7649" y="2670824"/>
            <a:ext cx="5808345" cy="0"/>
          </a:xfrm>
          <a:custGeom>
            <a:avLst/>
            <a:gdLst/>
            <a:ahLst/>
            <a:cxnLst/>
            <a:rect l="l" t="t" r="r" b="b"/>
            <a:pathLst>
              <a:path w="5808345">
                <a:moveTo>
                  <a:pt x="58079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4975" y="1986662"/>
            <a:ext cx="378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spc="1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600" spc="1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3600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4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spc="-1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36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spc="1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spc="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rgbClr val="FFFFFF"/>
                </a:solidFill>
                <a:latin typeface="MS PGothic"/>
                <a:cs typeface="MS PGothic"/>
              </a:rPr>
              <a:t>❤</a:t>
            </a:r>
            <a:endParaRPr sz="3600" dirty="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950" y="2800390"/>
            <a:ext cx="5975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Arial MT"/>
                <a:cs typeface="Arial MT"/>
              </a:rPr>
              <a:t>Musician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75" dirty="0">
                <a:solidFill>
                  <a:srgbClr val="FFFFFF"/>
                </a:solidFill>
                <a:latin typeface="Arial MT"/>
                <a:cs typeface="Arial MT"/>
              </a:rPr>
              <a:t>Booking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25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000" spc="3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000" spc="2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Arial MT"/>
                <a:cs typeface="Arial MT"/>
              </a:rPr>
              <a:t>wedding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Arial MT"/>
                <a:cs typeface="Arial MT"/>
              </a:rPr>
              <a:t>venue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8075" y="4464799"/>
            <a:ext cx="1585924" cy="678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385" y="3136387"/>
            <a:ext cx="2654300" cy="162115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250"/>
              </a:spcBef>
            </a:pPr>
            <a:r>
              <a:rPr sz="1900" b="1" spc="35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900" b="1" spc="-1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900" b="1" spc="-95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900" b="1" spc="-35" dirty="0">
                <a:solidFill>
                  <a:srgbClr val="1967D1"/>
                </a:solidFill>
                <a:latin typeface="Tahoma"/>
                <a:cs typeface="Tahoma"/>
              </a:rPr>
              <a:t>vind</a:t>
            </a:r>
            <a:r>
              <a:rPr sz="1900" b="1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900" b="1" spc="-19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900" b="1" spc="-85" dirty="0">
                <a:solidFill>
                  <a:srgbClr val="1967D1"/>
                </a:solidFill>
                <a:latin typeface="Tahoma"/>
                <a:cs typeface="Tahoma"/>
              </a:rPr>
              <a:t>ajku</a:t>
            </a:r>
            <a:r>
              <a:rPr sz="1900" b="1" spc="-160" dirty="0">
                <a:solidFill>
                  <a:srgbClr val="1967D1"/>
                </a:solidFill>
                <a:latin typeface="Tahoma"/>
                <a:cs typeface="Tahoma"/>
              </a:rPr>
              <a:t>m</a:t>
            </a:r>
            <a:r>
              <a:rPr sz="1900" b="1" spc="-45" dirty="0">
                <a:solidFill>
                  <a:srgbClr val="1967D1"/>
                </a:solidFill>
                <a:latin typeface="Tahoma"/>
                <a:cs typeface="Tahoma"/>
              </a:rPr>
              <a:t>ar</a:t>
            </a:r>
            <a:endParaRPr sz="1900">
              <a:latin typeface="Tahoma"/>
              <a:cs typeface="Tahoma"/>
            </a:endParaRPr>
          </a:p>
          <a:p>
            <a:pPr marL="674370">
              <a:lnSpc>
                <a:spcPts val="1664"/>
              </a:lnSpc>
              <a:spcBef>
                <a:spcPts val="850"/>
              </a:spcBef>
            </a:pPr>
            <a:r>
              <a:rPr sz="1400" b="1" spc="-25" dirty="0">
                <a:latin typeface="Tahoma"/>
                <a:cs typeface="Tahoma"/>
              </a:rPr>
              <a:t>Age: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43</a:t>
            </a:r>
            <a:endParaRPr sz="1400">
              <a:latin typeface="Tahoma"/>
              <a:cs typeface="Tahoma"/>
            </a:endParaRPr>
          </a:p>
          <a:p>
            <a:pPr marL="160020">
              <a:lnSpc>
                <a:spcPts val="1650"/>
              </a:lnSpc>
            </a:pPr>
            <a:r>
              <a:rPr sz="1400" b="1" spc="-65" dirty="0">
                <a:latin typeface="Tahoma"/>
                <a:cs typeface="Tahoma"/>
              </a:rPr>
              <a:t>E</a:t>
            </a:r>
            <a:r>
              <a:rPr sz="1400" b="1" spc="-30" dirty="0">
                <a:latin typeface="Tahoma"/>
                <a:cs typeface="Tahoma"/>
              </a:rPr>
              <a:t>d</a:t>
            </a:r>
            <a:r>
              <a:rPr sz="1400" b="1" spc="-40" dirty="0">
                <a:latin typeface="Tahoma"/>
                <a:cs typeface="Tahoma"/>
              </a:rPr>
              <a:t>u</a:t>
            </a:r>
            <a:r>
              <a:rPr sz="1400" b="1" spc="5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a</a:t>
            </a:r>
            <a:r>
              <a:rPr sz="1400" b="1" spc="5" dirty="0">
                <a:latin typeface="Tahoma"/>
                <a:cs typeface="Tahoma"/>
              </a:rPr>
              <a:t>t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Soc</a:t>
            </a:r>
            <a:r>
              <a:rPr sz="1400" spc="15" dirty="0">
                <a:latin typeface="Tahoma"/>
                <a:cs typeface="Tahoma"/>
              </a:rPr>
              <a:t>i</a:t>
            </a:r>
            <a:r>
              <a:rPr sz="1400" spc="60" dirty="0">
                <a:latin typeface="Tahoma"/>
                <a:cs typeface="Tahoma"/>
              </a:rPr>
              <a:t>o</a:t>
            </a:r>
            <a:r>
              <a:rPr sz="1400" spc="-35" dirty="0">
                <a:latin typeface="Tahoma"/>
                <a:cs typeface="Tahoma"/>
              </a:rPr>
              <a:t>l</a:t>
            </a:r>
            <a:r>
              <a:rPr sz="1400" spc="55" dirty="0">
                <a:latin typeface="Tahoma"/>
                <a:cs typeface="Tahoma"/>
              </a:rPr>
              <a:t>ogy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D</a:t>
            </a:r>
            <a:r>
              <a:rPr sz="1400" spc="55" dirty="0">
                <a:latin typeface="Tahoma"/>
                <a:cs typeface="Tahoma"/>
              </a:rPr>
              <a:t>e</a:t>
            </a:r>
            <a:r>
              <a:rPr sz="1400" spc="45" dirty="0">
                <a:latin typeface="Tahoma"/>
                <a:cs typeface="Tahoma"/>
              </a:rPr>
              <a:t>g</a:t>
            </a:r>
            <a:r>
              <a:rPr sz="1400" spc="-15" dirty="0">
                <a:latin typeface="Tahoma"/>
                <a:cs typeface="Tahoma"/>
              </a:rPr>
              <a:t>r</a:t>
            </a:r>
            <a:r>
              <a:rPr sz="1400" spc="55" dirty="0">
                <a:latin typeface="Tahoma"/>
                <a:cs typeface="Tahoma"/>
              </a:rPr>
              <a:t>e</a:t>
            </a:r>
            <a:r>
              <a:rPr sz="1400" spc="50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82550">
              <a:lnSpc>
                <a:spcPts val="1650"/>
              </a:lnSpc>
            </a:pPr>
            <a:r>
              <a:rPr sz="1400" b="1" spc="-60" dirty="0">
                <a:latin typeface="Tahoma"/>
                <a:cs typeface="Tahoma"/>
              </a:rPr>
              <a:t>H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45" dirty="0">
                <a:latin typeface="Tahoma"/>
                <a:cs typeface="Tahoma"/>
              </a:rPr>
              <a:t>m</a:t>
            </a:r>
            <a:r>
              <a:rPr sz="1400" b="1" spc="-50" dirty="0">
                <a:latin typeface="Tahoma"/>
                <a:cs typeface="Tahoma"/>
              </a:rPr>
              <a:t>e</a:t>
            </a:r>
            <a:r>
              <a:rPr sz="1400" b="1" spc="-25" dirty="0">
                <a:latin typeface="Tahoma"/>
                <a:cs typeface="Tahoma"/>
              </a:rPr>
              <a:t>t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wn: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165" dirty="0">
                <a:latin typeface="Tahoma"/>
                <a:cs typeface="Tahoma"/>
              </a:rPr>
              <a:t>C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30" dirty="0">
                <a:latin typeface="Tahoma"/>
                <a:cs typeface="Tahoma"/>
              </a:rPr>
              <a:t>imb</a:t>
            </a:r>
            <a:r>
              <a:rPr sz="1400" spc="15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t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-25" dirty="0">
                <a:latin typeface="Tahoma"/>
                <a:cs typeface="Tahoma"/>
              </a:rPr>
              <a:t>r</a:t>
            </a:r>
            <a:r>
              <a:rPr sz="1400" spc="-20" dirty="0">
                <a:latin typeface="Tahoma"/>
                <a:cs typeface="Tahoma"/>
              </a:rPr>
              <a:t>e,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Ind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5" dirty="0"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  <a:p>
            <a:pPr marL="457834">
              <a:lnSpc>
                <a:spcPts val="1650"/>
              </a:lnSpc>
            </a:pPr>
            <a:r>
              <a:rPr sz="1400" b="1" spc="-45" dirty="0">
                <a:latin typeface="Tahoma"/>
                <a:cs typeface="Tahoma"/>
              </a:rPr>
              <a:t>F</a:t>
            </a:r>
            <a:r>
              <a:rPr sz="1400" b="1" spc="-55" dirty="0">
                <a:latin typeface="Tahoma"/>
                <a:cs typeface="Tahoma"/>
              </a:rPr>
              <a:t>amily: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Livi</a:t>
            </a:r>
            <a:r>
              <a:rPr sz="1400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w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spc="5" dirty="0">
                <a:latin typeface="Tahoma"/>
                <a:cs typeface="Tahoma"/>
              </a:rPr>
              <a:t>h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m</a:t>
            </a:r>
            <a:r>
              <a:rPr sz="1400" spc="30" dirty="0">
                <a:latin typeface="Tahoma"/>
                <a:cs typeface="Tahoma"/>
              </a:rPr>
              <a:t>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wi</a:t>
            </a:r>
            <a:r>
              <a:rPr sz="1400" spc="-15" dirty="0">
                <a:latin typeface="Tahoma"/>
                <a:cs typeface="Tahoma"/>
              </a:rPr>
              <a:t>f</a:t>
            </a:r>
            <a:r>
              <a:rPr sz="1400" spc="50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64"/>
              </a:lnSpc>
            </a:pPr>
            <a:r>
              <a:rPr sz="1400" b="1" spc="80" dirty="0">
                <a:latin typeface="Tahoma"/>
                <a:cs typeface="Tahoma"/>
              </a:rPr>
              <a:t>O</a:t>
            </a:r>
            <a:r>
              <a:rPr sz="1400" b="1" spc="50" dirty="0">
                <a:latin typeface="Tahoma"/>
                <a:cs typeface="Tahoma"/>
              </a:rPr>
              <a:t>c</a:t>
            </a:r>
            <a:r>
              <a:rPr sz="1400" b="1" spc="-15" dirty="0">
                <a:latin typeface="Tahoma"/>
                <a:cs typeface="Tahoma"/>
              </a:rPr>
              <a:t>cup</a:t>
            </a:r>
            <a:r>
              <a:rPr sz="1400" b="1" spc="-30" dirty="0">
                <a:latin typeface="Tahoma"/>
                <a:cs typeface="Tahoma"/>
              </a:rPr>
              <a:t>a</a:t>
            </a:r>
            <a:r>
              <a:rPr sz="1400" b="1" spc="5" dirty="0">
                <a:latin typeface="Tahoma"/>
                <a:cs typeface="Tahoma"/>
              </a:rPr>
              <a:t>t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W</a:t>
            </a:r>
            <a:r>
              <a:rPr sz="1400" spc="55" dirty="0">
                <a:latin typeface="Tahoma"/>
                <a:cs typeface="Tahoma"/>
              </a:rPr>
              <a:t>ed</a:t>
            </a:r>
            <a:r>
              <a:rPr sz="1400" spc="20" dirty="0">
                <a:latin typeface="Tahoma"/>
                <a:cs typeface="Tahoma"/>
              </a:rPr>
              <a:t>di</a:t>
            </a:r>
            <a:r>
              <a:rPr sz="1400" spc="15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P</a:t>
            </a:r>
            <a:r>
              <a:rPr sz="1400" spc="-35" dirty="0">
                <a:latin typeface="Tahoma"/>
                <a:cs typeface="Tahoma"/>
              </a:rPr>
              <a:t>l</a:t>
            </a:r>
            <a:r>
              <a:rPr sz="1400" spc="15" dirty="0">
                <a:latin typeface="Tahoma"/>
                <a:cs typeface="Tahoma"/>
              </a:rPr>
              <a:t>anner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0007" y="291038"/>
            <a:ext cx="52457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1270" algn="ctr">
              <a:lnSpc>
                <a:spcPts val="1650"/>
              </a:lnSpc>
              <a:spcBef>
                <a:spcPts val="180"/>
              </a:spcBef>
            </a:pP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“I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wanī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40" dirty="0">
                <a:solidFill>
                  <a:srgbClr val="000000"/>
                </a:solidFill>
                <a:latin typeface="Verdana"/>
                <a:cs typeface="Verdana"/>
              </a:rPr>
              <a:t>īo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pick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70" dirty="0">
                <a:solidFill>
                  <a:srgbClr val="000000"/>
                </a:solidFill>
                <a:latin typeface="Verdana"/>
                <a:cs typeface="Verdana"/>
              </a:rPr>
              <a:t>up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5" dirty="0">
                <a:solidFill>
                  <a:srgbClr val="000000"/>
                </a:solidFill>
                <a:latin typeface="Verdana"/>
                <a:cs typeface="Verdana"/>
              </a:rPr>
              <a:t>īhe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10" dirty="0">
                <a:solidFill>
                  <a:srgbClr val="000000"/>
                </a:solidFill>
                <a:latin typeface="Verdana"/>
                <a:cs typeface="Verdana"/>
              </a:rPr>
              <a:t>besī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musician</a:t>
            </a:r>
            <a:r>
              <a:rPr sz="1400" b="0" i="1" u="none" spc="-21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135" dirty="0">
                <a:solidFill>
                  <a:srgbClr val="000000"/>
                </a:solidFill>
                <a:latin typeface="Verdana"/>
                <a:cs typeface="Verdana"/>
              </a:rPr>
              <a:t>my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30" dirty="0">
                <a:solidFill>
                  <a:srgbClr val="000000"/>
                </a:solidFill>
                <a:latin typeface="Verdana"/>
                <a:cs typeface="Verdana"/>
              </a:rPr>
              <a:t>clienī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60" dirty="0">
                <a:solidFill>
                  <a:srgbClr val="000000"/>
                </a:solidFill>
                <a:latin typeface="Verdana"/>
                <a:cs typeface="Verdana"/>
              </a:rPr>
              <a:t>based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60" dirty="0">
                <a:solidFill>
                  <a:srgbClr val="000000"/>
                </a:solidFill>
                <a:latin typeface="Verdana"/>
                <a:cs typeface="Verdana"/>
              </a:rPr>
              <a:t>on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35" dirty="0">
                <a:solidFill>
                  <a:srgbClr val="000000"/>
                </a:solidFill>
                <a:latin typeface="Verdana"/>
                <a:cs typeface="Verdana"/>
              </a:rPr>
              <a:t>īheir </a:t>
            </a:r>
            <a:r>
              <a:rPr sz="1400" b="0" i="1" u="none" spc="-30" dirty="0">
                <a:solidFill>
                  <a:srgbClr val="000000"/>
                </a:solidFill>
                <a:latin typeface="Verdana"/>
                <a:cs typeface="Verdana"/>
              </a:rPr>
              <a:t> budgeī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140" dirty="0">
                <a:solidFill>
                  <a:srgbClr val="000000"/>
                </a:solidFill>
                <a:latin typeface="Verdana"/>
                <a:cs typeface="Verdana"/>
              </a:rPr>
              <a:t>&amp;</a:t>
            </a:r>
            <a:r>
              <a:rPr sz="1400" b="0" i="1" u="none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60" dirty="0">
                <a:solidFill>
                  <a:srgbClr val="000000"/>
                </a:solidFill>
                <a:latin typeface="Verdana"/>
                <a:cs typeface="Verdana"/>
              </a:rPr>
              <a:t>preferences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30" dirty="0">
                <a:solidFill>
                  <a:srgbClr val="000000"/>
                </a:solidFill>
                <a:latin typeface="Verdana"/>
                <a:cs typeface="Verdana"/>
              </a:rPr>
              <a:t>wiīh</a:t>
            </a:r>
            <a:r>
              <a:rPr sz="1400" b="0" i="1" u="none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75" dirty="0">
                <a:solidFill>
                  <a:srgbClr val="000000"/>
                </a:solidFill>
                <a:latin typeface="Verdana"/>
                <a:cs typeface="Verdana"/>
              </a:rPr>
              <a:t>less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efforī,</a:t>
            </a:r>
            <a:r>
              <a:rPr sz="1400" b="0" i="1" u="none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80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more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choices</a:t>
            </a:r>
            <a:r>
              <a:rPr sz="1400" b="0" i="1" u="none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40" dirty="0">
                <a:solidFill>
                  <a:srgbClr val="000000"/>
                </a:solidFill>
                <a:latin typeface="Verdana"/>
                <a:cs typeface="Verdana"/>
              </a:rPr>
              <a:t>īo</a:t>
            </a:r>
            <a:r>
              <a:rPr sz="1400" b="0" i="1" u="none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maīch </a:t>
            </a:r>
            <a:r>
              <a:rPr sz="1400" b="0" i="1" u="none" spc="-4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130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400" b="0" i="1" u="none" spc="-75" dirty="0">
                <a:solidFill>
                  <a:srgbClr val="000000"/>
                </a:solidFill>
                <a:latin typeface="Verdana"/>
                <a:cs typeface="Verdana"/>
              </a:rPr>
              <a:t>heir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110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400" b="0" i="1" u="none" spc="-11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4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1400" b="0" i="1" u="none" spc="95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4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1400" b="0" i="1" u="none" spc="35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sz="1400" b="0" i="1" u="none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400" b="0" i="1" u="none" spc="-145" dirty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sz="1400" b="0" i="1" u="none" spc="-105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14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1400" b="0" i="1" u="none" spc="-80" dirty="0">
                <a:solidFill>
                  <a:srgbClr val="000000"/>
                </a:solidFill>
                <a:latin typeface="Verdana"/>
                <a:cs typeface="Verdana"/>
              </a:rPr>
              <a:t>ic.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4400" y="1098172"/>
            <a:ext cx="220345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100"/>
              </a:spcBef>
            </a:pPr>
            <a:r>
              <a:rPr sz="1900" b="1" spc="-20" dirty="0">
                <a:solidFill>
                  <a:srgbClr val="196702"/>
                </a:solidFill>
                <a:latin typeface="Tahoma"/>
                <a:cs typeface="Tahoma"/>
              </a:rPr>
              <a:t>Goals</a:t>
            </a:r>
            <a:endParaRPr sz="1900">
              <a:latin typeface="Tahoma"/>
              <a:cs typeface="Tahoma"/>
            </a:endParaRPr>
          </a:p>
          <a:p>
            <a:pPr marL="469900" marR="5080" indent="-328295">
              <a:lnSpc>
                <a:spcPts val="158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16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65" dirty="0">
                <a:latin typeface="Tahoma"/>
                <a:cs typeface="Tahoma"/>
              </a:rPr>
              <a:t>bo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spc="5" dirty="0">
                <a:latin typeface="Tahoma"/>
                <a:cs typeface="Tahoma"/>
              </a:rPr>
              <a:t>k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70" dirty="0">
                <a:latin typeface="Tahoma"/>
                <a:cs typeface="Tahoma"/>
              </a:rPr>
              <a:t>c</a:t>
            </a:r>
            <a:r>
              <a:rPr sz="1300" spc="25" dirty="0">
                <a:latin typeface="Tahoma"/>
                <a:cs typeface="Tahoma"/>
              </a:rPr>
              <a:t>i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5" dirty="0">
                <a:latin typeface="Tahoma"/>
                <a:cs typeface="Tahoma"/>
              </a:rPr>
              <a:t>n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w</a:t>
            </a:r>
            <a:r>
              <a:rPr sz="1300" spc="-5" dirty="0">
                <a:latin typeface="Tahoma"/>
                <a:cs typeface="Tahoma"/>
              </a:rPr>
              <a:t>i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5" dirty="0">
                <a:latin typeface="Tahoma"/>
                <a:cs typeface="Tahoma"/>
              </a:rPr>
              <a:t>h  </a:t>
            </a:r>
            <a:r>
              <a:rPr sz="1300" spc="15" dirty="0">
                <a:latin typeface="Tahoma"/>
                <a:cs typeface="Tahoma"/>
              </a:rPr>
              <a:t>minim</a:t>
            </a:r>
            <a:r>
              <a:rPr sz="1300" spc="-10" dirty="0">
                <a:latin typeface="Tahoma"/>
                <a:cs typeface="Tahoma"/>
              </a:rPr>
              <a:t>al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e</a:t>
            </a:r>
            <a:r>
              <a:rPr sz="1300" spc="35" dirty="0">
                <a:latin typeface="Tahoma"/>
                <a:cs typeface="Tahoma"/>
              </a:rPr>
              <a:t>f</a:t>
            </a:r>
            <a:r>
              <a:rPr sz="1300" spc="-10" dirty="0">
                <a:latin typeface="Tahoma"/>
                <a:cs typeface="Tahoma"/>
              </a:rPr>
              <a:t>f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spc="25" dirty="0">
                <a:latin typeface="Tahoma"/>
                <a:cs typeface="Tahoma"/>
              </a:rPr>
              <a:t>r</a:t>
            </a:r>
            <a:r>
              <a:rPr sz="1300" spc="-25" dirty="0">
                <a:latin typeface="Tahoma"/>
                <a:cs typeface="Tahoma"/>
              </a:rPr>
              <a:t>t.</a:t>
            </a:r>
            <a:endParaRPr sz="1300">
              <a:latin typeface="Tahoma"/>
              <a:cs typeface="Tahoma"/>
            </a:endParaRPr>
          </a:p>
          <a:p>
            <a:pPr marL="469900" indent="-328295">
              <a:lnSpc>
                <a:spcPts val="1515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16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15" dirty="0">
                <a:latin typeface="Tahoma"/>
                <a:cs typeface="Tahoma"/>
              </a:rPr>
              <a:t>n</a:t>
            </a:r>
            <a:r>
              <a:rPr sz="1300" spc="20" dirty="0">
                <a:latin typeface="Tahoma"/>
                <a:cs typeface="Tahoma"/>
              </a:rPr>
              <a:t>su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-5" dirty="0">
                <a:latin typeface="Tahoma"/>
                <a:cs typeface="Tahoma"/>
              </a:rPr>
              <a:t>h</a:t>
            </a:r>
            <a:r>
              <a:rPr sz="1300" spc="-10" dirty="0">
                <a:latin typeface="Tahoma"/>
                <a:cs typeface="Tahoma"/>
              </a:rPr>
              <a:t>a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5" dirty="0">
                <a:latin typeface="Tahoma"/>
                <a:cs typeface="Tahoma"/>
              </a:rPr>
              <a:t>h</a:t>
            </a:r>
            <a:r>
              <a:rPr sz="1300" spc="10" dirty="0">
                <a:latin typeface="Tahoma"/>
                <a:cs typeface="Tahoma"/>
              </a:rPr>
              <a:t>e</a:t>
            </a:r>
            <a:r>
              <a:rPr sz="1300" spc="30" dirty="0">
                <a:latin typeface="Tahoma"/>
                <a:cs typeface="Tahoma"/>
              </a:rPr>
              <a:t>y</a:t>
            </a:r>
            <a:endParaRPr sz="1300">
              <a:latin typeface="Tahoma"/>
              <a:cs typeface="Tahoma"/>
            </a:endParaRPr>
          </a:p>
          <a:p>
            <a:pPr marL="469900" marR="441325">
              <a:lnSpc>
                <a:spcPct val="101000"/>
              </a:lnSpc>
            </a:pPr>
            <a:r>
              <a:rPr sz="1300" spc="50" dirty="0">
                <a:latin typeface="Tahoma"/>
                <a:cs typeface="Tahoma"/>
              </a:rPr>
              <a:t>p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45" dirty="0">
                <a:latin typeface="Tahoma"/>
                <a:cs typeface="Tahoma"/>
              </a:rPr>
              <a:t>od</a:t>
            </a:r>
            <a:r>
              <a:rPr sz="1300" spc="35" dirty="0">
                <a:latin typeface="Tahoma"/>
                <a:cs typeface="Tahoma"/>
              </a:rPr>
              <a:t>u</a:t>
            </a:r>
            <a:r>
              <a:rPr sz="1300" spc="95" dirty="0">
                <a:latin typeface="Tahoma"/>
                <a:cs typeface="Tahoma"/>
              </a:rPr>
              <a:t>c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5" dirty="0">
                <a:latin typeface="Tahoma"/>
                <a:cs typeface="Tahoma"/>
              </a:rPr>
              <a:t>g</a:t>
            </a:r>
            <a:r>
              <a:rPr sz="1300" spc="55" dirty="0">
                <a:latin typeface="Tahoma"/>
                <a:cs typeface="Tahoma"/>
              </a:rPr>
              <a:t>ood  </a:t>
            </a:r>
            <a:r>
              <a:rPr sz="1300" spc="30" dirty="0">
                <a:latin typeface="Tahoma"/>
                <a:cs typeface="Tahoma"/>
              </a:rPr>
              <a:t>e</a:t>
            </a:r>
            <a:r>
              <a:rPr sz="1300" spc="25" dirty="0">
                <a:latin typeface="Tahoma"/>
                <a:cs typeface="Tahoma"/>
              </a:rPr>
              <a:t>xper</a:t>
            </a:r>
            <a:r>
              <a:rPr sz="1300" dirty="0">
                <a:latin typeface="Tahoma"/>
                <a:cs typeface="Tahoma"/>
              </a:rPr>
              <a:t>i</a:t>
            </a:r>
            <a:r>
              <a:rPr sz="1300" spc="55" dirty="0">
                <a:latin typeface="Tahoma"/>
                <a:cs typeface="Tahoma"/>
              </a:rPr>
              <a:t>en</a:t>
            </a:r>
            <a:r>
              <a:rPr sz="1300" spc="35" dirty="0">
                <a:latin typeface="Tahoma"/>
                <a:cs typeface="Tahoma"/>
              </a:rPr>
              <a:t>c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in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0" dirty="0">
                <a:latin typeface="Tahoma"/>
                <a:cs typeface="Tahoma"/>
              </a:rPr>
              <a:t>he  </a:t>
            </a:r>
            <a:r>
              <a:rPr sz="1300" spc="30" dirty="0">
                <a:latin typeface="Tahoma"/>
                <a:cs typeface="Tahoma"/>
              </a:rPr>
              <a:t>w</a:t>
            </a:r>
            <a:r>
              <a:rPr sz="1300" spc="50" dirty="0">
                <a:latin typeface="Tahoma"/>
                <a:cs typeface="Tahoma"/>
              </a:rPr>
              <a:t>ed</a:t>
            </a:r>
            <a:r>
              <a:rPr sz="1300" spc="15" dirty="0">
                <a:latin typeface="Tahoma"/>
                <a:cs typeface="Tahoma"/>
              </a:rPr>
              <a:t>din</a:t>
            </a:r>
            <a:r>
              <a:rPr sz="1300" spc="55" dirty="0">
                <a:latin typeface="Tahoma"/>
                <a:cs typeface="Tahoma"/>
              </a:rPr>
              <a:t>g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v</a:t>
            </a:r>
            <a:r>
              <a:rPr sz="1300" spc="15" dirty="0">
                <a:latin typeface="Tahoma"/>
                <a:cs typeface="Tahoma"/>
              </a:rPr>
              <a:t>en</a:t>
            </a:r>
            <a:r>
              <a:rPr sz="1300" spc="5" dirty="0">
                <a:latin typeface="Tahoma"/>
                <a:cs typeface="Tahoma"/>
              </a:rPr>
              <a:t>u</a:t>
            </a:r>
            <a:r>
              <a:rPr sz="1300" spc="-20" dirty="0">
                <a:latin typeface="Tahoma"/>
                <a:cs typeface="Tahoma"/>
              </a:rPr>
              <a:t>e.</a:t>
            </a:r>
            <a:endParaRPr sz="1300">
              <a:latin typeface="Tahoma"/>
              <a:cs typeface="Tahoma"/>
            </a:endParaRPr>
          </a:p>
          <a:p>
            <a:pPr marL="469900" marR="110489" indent="-336550">
              <a:lnSpc>
                <a:spcPct val="100000"/>
              </a:lnSpc>
              <a:spcBef>
                <a:spcPts val="110"/>
              </a:spcBef>
              <a:buSzPct val="107692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16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m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15" dirty="0">
                <a:latin typeface="Tahoma"/>
                <a:cs typeface="Tahoma"/>
              </a:rPr>
              <a:t>k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his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5" dirty="0">
                <a:latin typeface="Tahoma"/>
                <a:cs typeface="Tahoma"/>
              </a:rPr>
              <a:t>p</a:t>
            </a:r>
            <a:r>
              <a:rPr sz="1300" spc="-35" dirty="0">
                <a:latin typeface="Tahoma"/>
                <a:cs typeface="Tahoma"/>
              </a:rPr>
              <a:t>l</a:t>
            </a:r>
            <a:r>
              <a:rPr sz="1300" dirty="0">
                <a:latin typeface="Tahoma"/>
                <a:cs typeface="Tahoma"/>
              </a:rPr>
              <a:t>anni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40" dirty="0">
                <a:latin typeface="Tahoma"/>
                <a:cs typeface="Tahoma"/>
              </a:rPr>
              <a:t>g  </a:t>
            </a: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55" dirty="0">
                <a:latin typeface="Tahoma"/>
                <a:cs typeface="Tahoma"/>
              </a:rPr>
              <a:t>ch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0" dirty="0">
                <a:latin typeface="Tahoma"/>
                <a:cs typeface="Tahoma"/>
              </a:rPr>
              <a:t>su</a:t>
            </a:r>
            <a:r>
              <a:rPr sz="1300" spc="-5" dirty="0">
                <a:latin typeface="Tahoma"/>
                <a:cs typeface="Tahoma"/>
              </a:rPr>
              <a:t>i</a:t>
            </a:r>
            <a:r>
              <a:rPr sz="1300" spc="20" dirty="0">
                <a:latin typeface="Tahoma"/>
                <a:cs typeface="Tahoma"/>
              </a:rPr>
              <a:t>t</a:t>
            </a:r>
            <a:r>
              <a:rPr sz="1300" spc="35" dirty="0">
                <a:latin typeface="Tahoma"/>
                <a:cs typeface="Tahoma"/>
              </a:rPr>
              <a:t>a</a:t>
            </a:r>
            <a:r>
              <a:rPr sz="1300" spc="25" dirty="0">
                <a:latin typeface="Tahoma"/>
                <a:cs typeface="Tahoma"/>
              </a:rPr>
              <a:t>b</a:t>
            </a:r>
            <a:r>
              <a:rPr sz="1300" spc="-35" dirty="0">
                <a:latin typeface="Tahoma"/>
                <a:cs typeface="Tahoma"/>
              </a:rPr>
              <a:t>l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15" dirty="0">
                <a:latin typeface="Tahoma"/>
                <a:cs typeface="Tahoma"/>
              </a:rPr>
              <a:t>heir</a:t>
            </a:r>
            <a:endParaRPr sz="13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1300" spc="30" dirty="0">
                <a:latin typeface="Tahoma"/>
                <a:cs typeface="Tahoma"/>
              </a:rPr>
              <a:t>cl</a:t>
            </a:r>
            <a:r>
              <a:rPr sz="1300" spc="10" dirty="0">
                <a:latin typeface="Tahoma"/>
                <a:cs typeface="Tahoma"/>
              </a:rPr>
              <a:t>i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30" dirty="0">
                <a:latin typeface="Tahoma"/>
                <a:cs typeface="Tahoma"/>
              </a:rPr>
              <a:t>t</a:t>
            </a:r>
            <a:r>
              <a:rPr sz="1300" spc="-45" dirty="0">
                <a:latin typeface="Tahoma"/>
                <a:cs typeface="Tahoma"/>
              </a:rPr>
              <a:t>’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p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30" dirty="0">
                <a:latin typeface="Tahoma"/>
                <a:cs typeface="Tahoma"/>
              </a:rPr>
              <a:t>ef</a:t>
            </a:r>
            <a:r>
              <a:rPr sz="1300" spc="35" dirty="0">
                <a:latin typeface="Tahoma"/>
                <a:cs typeface="Tahoma"/>
              </a:rPr>
              <a:t>e</a:t>
            </a:r>
            <a:r>
              <a:rPr sz="1300" spc="-15" dirty="0">
                <a:latin typeface="Tahoma"/>
                <a:cs typeface="Tahoma"/>
              </a:rPr>
              <a:t>r</a:t>
            </a:r>
            <a:r>
              <a:rPr sz="1300" spc="55" dirty="0">
                <a:latin typeface="Tahoma"/>
                <a:cs typeface="Tahoma"/>
              </a:rPr>
              <a:t>en</a:t>
            </a:r>
            <a:r>
              <a:rPr sz="1300" spc="35" dirty="0">
                <a:latin typeface="Tahoma"/>
                <a:cs typeface="Tahoma"/>
              </a:rPr>
              <a:t>c</a:t>
            </a:r>
            <a:r>
              <a:rPr sz="1300" spc="-20" dirty="0">
                <a:latin typeface="Tahoma"/>
                <a:cs typeface="Tahoma"/>
              </a:rPr>
              <a:t>e.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7100" y="1098172"/>
            <a:ext cx="2606040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100"/>
              </a:spcBef>
            </a:pPr>
            <a:r>
              <a:rPr sz="1900" b="1" spc="-45" dirty="0">
                <a:solidFill>
                  <a:srgbClr val="C5221F"/>
                </a:solidFill>
                <a:latin typeface="Tahoma"/>
                <a:cs typeface="Tahoma"/>
              </a:rPr>
              <a:t>Frustrations</a:t>
            </a:r>
            <a:endParaRPr sz="1900">
              <a:latin typeface="Tahoma"/>
              <a:cs typeface="Tahoma"/>
            </a:endParaRPr>
          </a:p>
          <a:p>
            <a:pPr marL="469900" marR="5080" indent="-328295">
              <a:lnSpc>
                <a:spcPts val="158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95" dirty="0">
                <a:latin typeface="Tahoma"/>
                <a:cs typeface="Tahoma"/>
              </a:rPr>
              <a:t>“</a:t>
            </a:r>
            <a:r>
              <a:rPr sz="1300" spc="-105" dirty="0">
                <a:latin typeface="Tahoma"/>
                <a:cs typeface="Tahoma"/>
              </a:rPr>
              <a:t>I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is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dirty="0">
                <a:latin typeface="Tahoma"/>
                <a:cs typeface="Tahoma"/>
              </a:rPr>
              <a:t>iri</a:t>
            </a:r>
            <a:r>
              <a:rPr sz="1300" spc="-5" dirty="0">
                <a:latin typeface="Tahoma"/>
                <a:cs typeface="Tahoma"/>
              </a:rPr>
              <a:t>n</a:t>
            </a:r>
            <a:r>
              <a:rPr sz="1300" spc="55" dirty="0">
                <a:latin typeface="Tahoma"/>
                <a:cs typeface="Tahoma"/>
              </a:rPr>
              <a:t>g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c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spc="-35" dirty="0">
                <a:latin typeface="Tahoma"/>
                <a:cs typeface="Tahoma"/>
              </a:rPr>
              <a:t>n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dirty="0">
                <a:latin typeface="Tahoma"/>
                <a:cs typeface="Tahoma"/>
              </a:rPr>
              <a:t>in</a:t>
            </a:r>
            <a:r>
              <a:rPr sz="1300" spc="-10" dirty="0">
                <a:latin typeface="Tahoma"/>
                <a:cs typeface="Tahoma"/>
              </a:rPr>
              <a:t>u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spc="-10" dirty="0">
                <a:latin typeface="Tahoma"/>
                <a:cs typeface="Tahoma"/>
              </a:rPr>
              <a:t>u</a:t>
            </a:r>
            <a:r>
              <a:rPr sz="1300" spc="10" dirty="0">
                <a:latin typeface="Tahoma"/>
                <a:cs typeface="Tahoma"/>
              </a:rPr>
              <a:t>sly  </a:t>
            </a:r>
            <a:r>
              <a:rPr sz="1300" spc="35" dirty="0">
                <a:latin typeface="Tahoma"/>
                <a:cs typeface="Tahoma"/>
              </a:rPr>
              <a:t>s</a:t>
            </a:r>
            <a:r>
              <a:rPr sz="1300" spc="50" dirty="0">
                <a:latin typeface="Tahoma"/>
                <a:cs typeface="Tahoma"/>
              </a:rPr>
              <a:t>e</a:t>
            </a:r>
            <a:r>
              <a:rPr sz="1300" spc="15" dirty="0">
                <a:latin typeface="Tahoma"/>
                <a:cs typeface="Tahoma"/>
              </a:rPr>
              <a:t>a</a:t>
            </a:r>
            <a:r>
              <a:rPr sz="1300" spc="-30" dirty="0">
                <a:latin typeface="Tahoma"/>
                <a:cs typeface="Tahoma"/>
              </a:rPr>
              <a:t>r</a:t>
            </a:r>
            <a:r>
              <a:rPr sz="1300" spc="55" dirty="0">
                <a:latin typeface="Tahoma"/>
                <a:cs typeface="Tahoma"/>
              </a:rPr>
              <a:t>ch</a:t>
            </a:r>
            <a:r>
              <a:rPr sz="1300" spc="-130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f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spc="15" dirty="0">
                <a:latin typeface="Tahoma"/>
                <a:cs typeface="Tahoma"/>
              </a:rPr>
              <a:t>r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dif</a:t>
            </a:r>
            <a:r>
              <a:rPr sz="1300" spc="-15" dirty="0">
                <a:latin typeface="Tahoma"/>
                <a:cs typeface="Tahoma"/>
              </a:rPr>
              <a:t>f</a:t>
            </a:r>
            <a:r>
              <a:rPr sz="1300" spc="35" dirty="0">
                <a:latin typeface="Tahoma"/>
                <a:cs typeface="Tahoma"/>
              </a:rPr>
              <a:t>e</a:t>
            </a:r>
            <a:r>
              <a:rPr sz="1300" spc="-15" dirty="0">
                <a:latin typeface="Tahoma"/>
                <a:cs typeface="Tahoma"/>
              </a:rPr>
              <a:t>r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10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70" dirty="0">
                <a:latin typeface="Tahoma"/>
                <a:cs typeface="Tahoma"/>
              </a:rPr>
              <a:t>c</a:t>
            </a:r>
            <a:r>
              <a:rPr sz="1300" spc="25" dirty="0">
                <a:latin typeface="Tahoma"/>
                <a:cs typeface="Tahoma"/>
              </a:rPr>
              <a:t>i</a:t>
            </a:r>
            <a:r>
              <a:rPr sz="1300" dirty="0">
                <a:latin typeface="Tahoma"/>
                <a:cs typeface="Tahoma"/>
              </a:rPr>
              <a:t>an  </a:t>
            </a:r>
            <a:r>
              <a:rPr sz="1300" spc="35" dirty="0">
                <a:latin typeface="Tahoma"/>
                <a:cs typeface="Tahoma"/>
              </a:rPr>
              <a:t>ban</a:t>
            </a:r>
            <a:r>
              <a:rPr sz="1300" spc="25" dirty="0">
                <a:latin typeface="Tahoma"/>
                <a:cs typeface="Tahoma"/>
              </a:rPr>
              <a:t>d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a</a:t>
            </a:r>
            <a:r>
              <a:rPr sz="1300" spc="95" dirty="0">
                <a:latin typeface="Tahoma"/>
                <a:cs typeface="Tahoma"/>
              </a:rPr>
              <a:t>c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spc="30" dirty="0">
                <a:latin typeface="Tahoma"/>
                <a:cs typeface="Tahoma"/>
              </a:rPr>
              <a:t>ss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5" dirty="0">
                <a:latin typeface="Tahoma"/>
                <a:cs typeface="Tahoma"/>
              </a:rPr>
              <a:t>he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spc="25" dirty="0">
                <a:latin typeface="Tahoma"/>
                <a:cs typeface="Tahoma"/>
              </a:rPr>
              <a:t>w</a:t>
            </a:r>
            <a:r>
              <a:rPr sz="1300" spc="-5" dirty="0">
                <a:latin typeface="Tahoma"/>
                <a:cs typeface="Tahoma"/>
              </a:rPr>
              <a:t>n</a:t>
            </a:r>
            <a:r>
              <a:rPr sz="1300" spc="-15" dirty="0">
                <a:latin typeface="Tahoma"/>
                <a:cs typeface="Tahoma"/>
              </a:rPr>
              <a:t>”</a:t>
            </a:r>
            <a:endParaRPr sz="1300">
              <a:latin typeface="Tahoma"/>
              <a:cs typeface="Tahoma"/>
            </a:endParaRPr>
          </a:p>
          <a:p>
            <a:pPr marL="469900" indent="-328295">
              <a:lnSpc>
                <a:spcPts val="151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90" dirty="0">
                <a:latin typeface="Tahoma"/>
                <a:cs typeface="Tahoma"/>
              </a:rPr>
              <a:t>“I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c</a:t>
            </a:r>
            <a:r>
              <a:rPr sz="1300" spc="20" dirty="0">
                <a:latin typeface="Tahoma"/>
                <a:cs typeface="Tahoma"/>
              </a:rPr>
              <a:t>ann</a:t>
            </a:r>
            <a:r>
              <a:rPr sz="1300" dirty="0">
                <a:latin typeface="Tahoma"/>
                <a:cs typeface="Tahoma"/>
              </a:rPr>
              <a:t>o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tru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5" dirty="0">
                <a:latin typeface="Tahoma"/>
                <a:cs typeface="Tahoma"/>
              </a:rPr>
              <a:t>he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n</a:t>
            </a:r>
            <a:r>
              <a:rPr sz="1300" spc="10" dirty="0">
                <a:latin typeface="Tahoma"/>
                <a:cs typeface="Tahoma"/>
              </a:rPr>
              <a:t>e</a:t>
            </a:r>
            <a:r>
              <a:rPr sz="1300" spc="45" dirty="0">
                <a:latin typeface="Tahoma"/>
                <a:cs typeface="Tahoma"/>
              </a:rPr>
              <a:t>w</a:t>
            </a:r>
            <a:endParaRPr sz="1300">
              <a:latin typeface="Tahoma"/>
              <a:cs typeface="Tahoma"/>
            </a:endParaRPr>
          </a:p>
          <a:p>
            <a:pPr marL="469900" marR="781050">
              <a:lnSpc>
                <a:spcPct val="101000"/>
              </a:lnSpc>
            </a:pP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70" dirty="0">
                <a:latin typeface="Tahoma"/>
                <a:cs typeface="Tahoma"/>
              </a:rPr>
              <a:t>c</a:t>
            </a:r>
            <a:r>
              <a:rPr sz="1300" spc="25" dirty="0">
                <a:latin typeface="Tahoma"/>
                <a:cs typeface="Tahoma"/>
              </a:rPr>
              <a:t>i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5" dirty="0">
                <a:latin typeface="Tahoma"/>
                <a:cs typeface="Tahoma"/>
              </a:rPr>
              <a:t>n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dirty="0">
                <a:latin typeface="Tahoma"/>
                <a:cs typeface="Tahoma"/>
              </a:rPr>
              <a:t>n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15" dirty="0">
                <a:latin typeface="Tahoma"/>
                <a:cs typeface="Tahoma"/>
              </a:rPr>
              <a:t>heir  performance.”</a:t>
            </a:r>
            <a:endParaRPr sz="1300">
              <a:latin typeface="Tahoma"/>
              <a:cs typeface="Tahoma"/>
            </a:endParaRPr>
          </a:p>
          <a:p>
            <a:pPr marL="469900" marR="25400" indent="-328295">
              <a:lnSpc>
                <a:spcPct val="101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90" dirty="0">
                <a:latin typeface="Tahoma"/>
                <a:cs typeface="Tahoma"/>
              </a:rPr>
              <a:t>“I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am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u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35" dirty="0">
                <a:latin typeface="Tahoma"/>
                <a:cs typeface="Tahoma"/>
              </a:rPr>
              <a:t>a</a:t>
            </a:r>
            <a:r>
              <a:rPr sz="1300" spc="25" dirty="0">
                <a:latin typeface="Tahoma"/>
                <a:cs typeface="Tahoma"/>
              </a:rPr>
              <a:t>b</a:t>
            </a:r>
            <a:r>
              <a:rPr sz="1300" spc="-35" dirty="0">
                <a:latin typeface="Tahoma"/>
                <a:cs typeface="Tahoma"/>
              </a:rPr>
              <a:t>l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s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45" dirty="0">
                <a:latin typeface="Tahoma"/>
                <a:cs typeface="Tahoma"/>
              </a:rPr>
              <a:t>gg</a:t>
            </a:r>
            <a:r>
              <a:rPr sz="1300" spc="50" dirty="0">
                <a:latin typeface="Tahoma"/>
                <a:cs typeface="Tahoma"/>
              </a:rPr>
              <a:t>e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0" dirty="0">
                <a:latin typeface="Tahoma"/>
                <a:cs typeface="Tahoma"/>
              </a:rPr>
              <a:t>he  </a:t>
            </a:r>
            <a:r>
              <a:rPr sz="1300" spc="35" dirty="0">
                <a:latin typeface="Tahoma"/>
                <a:cs typeface="Tahoma"/>
              </a:rPr>
              <a:t>s</a:t>
            </a:r>
            <a:r>
              <a:rPr sz="1300" spc="30" dirty="0">
                <a:latin typeface="Tahoma"/>
                <a:cs typeface="Tahoma"/>
              </a:rPr>
              <a:t>ame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s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5" dirty="0">
                <a:latin typeface="Tahoma"/>
                <a:cs typeface="Tahoma"/>
              </a:rPr>
              <a:t>o</a:t>
            </a:r>
            <a:r>
              <a:rPr sz="1300" spc="75" dirty="0">
                <a:latin typeface="Tahoma"/>
                <a:cs typeface="Tahoma"/>
              </a:rPr>
              <a:t>f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70" dirty="0">
                <a:latin typeface="Tahoma"/>
                <a:cs typeface="Tahoma"/>
              </a:rPr>
              <a:t>c</a:t>
            </a:r>
            <a:r>
              <a:rPr sz="1300" spc="25" dirty="0">
                <a:latin typeface="Tahoma"/>
                <a:cs typeface="Tahoma"/>
              </a:rPr>
              <a:t>i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5" dirty="0">
                <a:latin typeface="Tahoma"/>
                <a:cs typeface="Tahoma"/>
              </a:rPr>
              <a:t>n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m</a:t>
            </a:r>
            <a:r>
              <a:rPr sz="1300" spc="20" dirty="0">
                <a:latin typeface="Tahoma"/>
                <a:cs typeface="Tahoma"/>
              </a:rPr>
              <a:t>y  </a:t>
            </a:r>
            <a:r>
              <a:rPr sz="1300" spc="35" dirty="0">
                <a:latin typeface="Tahoma"/>
                <a:cs typeface="Tahoma"/>
              </a:rPr>
              <a:t>dif</a:t>
            </a:r>
            <a:r>
              <a:rPr sz="1300" spc="-15" dirty="0">
                <a:latin typeface="Tahoma"/>
                <a:cs typeface="Tahoma"/>
              </a:rPr>
              <a:t>f</a:t>
            </a:r>
            <a:r>
              <a:rPr sz="1300" spc="35" dirty="0">
                <a:latin typeface="Tahoma"/>
                <a:cs typeface="Tahoma"/>
              </a:rPr>
              <a:t>e</a:t>
            </a:r>
            <a:r>
              <a:rPr sz="1300" spc="-15" dirty="0">
                <a:latin typeface="Tahoma"/>
                <a:cs typeface="Tahoma"/>
              </a:rPr>
              <a:t>r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cl</a:t>
            </a:r>
            <a:r>
              <a:rPr sz="1300" spc="10" dirty="0">
                <a:latin typeface="Tahoma"/>
                <a:cs typeface="Tahoma"/>
              </a:rPr>
              <a:t>i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45" dirty="0">
                <a:latin typeface="Tahoma"/>
                <a:cs typeface="Tahoma"/>
              </a:rPr>
              <a:t>t</a:t>
            </a:r>
            <a:r>
              <a:rPr sz="1300" spc="10" dirty="0">
                <a:latin typeface="Tahoma"/>
                <a:cs typeface="Tahoma"/>
              </a:rPr>
              <a:t>s”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5174" y="3471574"/>
            <a:ext cx="5394325" cy="1447165"/>
          </a:xfrm>
          <a:prstGeom prst="rect">
            <a:avLst/>
          </a:prstGeom>
          <a:ln w="28574">
            <a:solidFill>
              <a:srgbClr val="FFD966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85725" marR="116205">
              <a:lnSpc>
                <a:spcPts val="1430"/>
              </a:lnSpc>
              <a:spcBef>
                <a:spcPts val="680"/>
              </a:spcBef>
            </a:pPr>
            <a:r>
              <a:rPr sz="1200" spc="20" dirty="0">
                <a:latin typeface="Tahoma"/>
                <a:cs typeface="Tahoma"/>
              </a:rPr>
              <a:t>Aravind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Rajkumar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middle-aged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man,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who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independently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working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wedding </a:t>
            </a:r>
            <a:r>
              <a:rPr sz="1200" spc="10" dirty="0">
                <a:latin typeface="Tahoma"/>
                <a:cs typeface="Tahoma"/>
              </a:rPr>
              <a:t>planner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20" dirty="0">
                <a:latin typeface="Tahoma"/>
                <a:cs typeface="Tahoma"/>
              </a:rPr>
              <a:t>their </a:t>
            </a:r>
            <a:r>
              <a:rPr sz="1200" spc="10" dirty="0">
                <a:latin typeface="Tahoma"/>
                <a:cs typeface="Tahoma"/>
              </a:rPr>
              <a:t>clients. Nowadays, </a:t>
            </a:r>
            <a:r>
              <a:rPr sz="1200" spc="25" dirty="0">
                <a:latin typeface="Tahoma"/>
                <a:cs typeface="Tahoma"/>
              </a:rPr>
              <a:t>he </a:t>
            </a:r>
            <a:r>
              <a:rPr sz="1200" spc="10" dirty="0">
                <a:latin typeface="Tahoma"/>
                <a:cs typeface="Tahoma"/>
              </a:rPr>
              <a:t>is </a:t>
            </a:r>
            <a:r>
              <a:rPr sz="1200" spc="20" dirty="0">
                <a:latin typeface="Tahoma"/>
                <a:cs typeface="Tahoma"/>
              </a:rPr>
              <a:t>consulting clients </a:t>
            </a:r>
            <a:r>
              <a:rPr sz="1200" spc="35" dirty="0">
                <a:latin typeface="Tahoma"/>
                <a:cs typeface="Tahoma"/>
              </a:rPr>
              <a:t>from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diverse </a:t>
            </a:r>
            <a:r>
              <a:rPr sz="1200" spc="30" dirty="0">
                <a:latin typeface="Tahoma"/>
                <a:cs typeface="Tahoma"/>
              </a:rPr>
              <a:t>backgrounds </a:t>
            </a:r>
            <a:r>
              <a:rPr sz="1200" spc="15" dirty="0">
                <a:latin typeface="Tahoma"/>
                <a:cs typeface="Tahoma"/>
              </a:rPr>
              <a:t>with different way </a:t>
            </a:r>
            <a:r>
              <a:rPr sz="1200" spc="55" dirty="0">
                <a:latin typeface="Tahoma"/>
                <a:cs typeface="Tahoma"/>
              </a:rPr>
              <a:t>of </a:t>
            </a:r>
            <a:r>
              <a:rPr sz="1200" spc="35" dirty="0">
                <a:latin typeface="Tahoma"/>
                <a:cs typeface="Tahoma"/>
              </a:rPr>
              <a:t>conducting </a:t>
            </a:r>
            <a:r>
              <a:rPr sz="1200" spc="30" dirty="0">
                <a:latin typeface="Tahoma"/>
                <a:cs typeface="Tahoma"/>
              </a:rPr>
              <a:t>wedding </a:t>
            </a:r>
            <a:r>
              <a:rPr sz="1200" spc="35" dirty="0">
                <a:latin typeface="Tahoma"/>
                <a:cs typeface="Tahoma"/>
              </a:rPr>
              <a:t>according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their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cultures.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kind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spending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much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planning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arrangements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for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wedding.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But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has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limited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connections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musician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groups.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expecting </a:t>
            </a:r>
            <a:r>
              <a:rPr sz="1200" spc="15" dirty="0">
                <a:latin typeface="Tahoma"/>
                <a:cs typeface="Tahoma"/>
              </a:rPr>
              <a:t>multiple </a:t>
            </a:r>
            <a:r>
              <a:rPr sz="1200" spc="45" dirty="0">
                <a:latin typeface="Tahoma"/>
                <a:cs typeface="Tahoma"/>
              </a:rPr>
              <a:t>choices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10" dirty="0">
                <a:latin typeface="Tahoma"/>
                <a:cs typeface="Tahoma"/>
              </a:rPr>
              <a:t>explore </a:t>
            </a:r>
            <a:r>
              <a:rPr sz="1200" spc="20" dirty="0">
                <a:latin typeface="Tahoma"/>
                <a:cs typeface="Tahoma"/>
              </a:rPr>
              <a:t>and </a:t>
            </a:r>
            <a:r>
              <a:rPr sz="1200" spc="25" dirty="0">
                <a:latin typeface="Tahoma"/>
                <a:cs typeface="Tahoma"/>
              </a:rPr>
              <a:t>match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20" dirty="0">
                <a:latin typeface="Tahoma"/>
                <a:cs typeface="Tahoma"/>
              </a:rPr>
              <a:t>their clients </a:t>
            </a:r>
            <a:r>
              <a:rPr sz="1200" spc="15" dirty="0">
                <a:latin typeface="Tahoma"/>
                <a:cs typeface="Tahoma"/>
              </a:rPr>
              <a:t>with </a:t>
            </a:r>
            <a:r>
              <a:rPr sz="1200" spc="20" dirty="0">
                <a:latin typeface="Tahoma"/>
                <a:cs typeface="Tahoma"/>
              </a:rPr>
              <a:t>their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preferred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theme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budget.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Also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book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less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effort.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1049" y="432749"/>
            <a:ext cx="2651760" cy="2641600"/>
            <a:chOff x="581049" y="432749"/>
            <a:chExt cx="2651760" cy="264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25" y="461325"/>
              <a:ext cx="2594238" cy="25840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5337" y="447037"/>
              <a:ext cx="2623185" cy="2613025"/>
            </a:xfrm>
            <a:custGeom>
              <a:avLst/>
              <a:gdLst/>
              <a:ahLst/>
              <a:cxnLst/>
              <a:rect l="l" t="t" r="r" b="b"/>
              <a:pathLst>
                <a:path w="2623185" h="2613025">
                  <a:moveTo>
                    <a:pt x="0" y="0"/>
                  </a:moveTo>
                  <a:lnTo>
                    <a:pt x="2622813" y="0"/>
                  </a:lnTo>
                  <a:lnTo>
                    <a:pt x="2622813" y="2612599"/>
                  </a:lnTo>
                  <a:lnTo>
                    <a:pt x="0" y="2612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pc="-105" dirty="0"/>
              <a:t>U</a:t>
            </a:r>
            <a:r>
              <a:rPr spc="-75" dirty="0"/>
              <a:t>SE</a:t>
            </a:r>
            <a:r>
              <a:rPr spc="-204" dirty="0"/>
              <a:t>R</a:t>
            </a:r>
            <a:r>
              <a:rPr spc="-200" dirty="0"/>
              <a:t> </a:t>
            </a:r>
            <a:r>
              <a:rPr spc="-105" dirty="0"/>
              <a:t>S</a:t>
            </a:r>
            <a:r>
              <a:rPr spc="-130" dirty="0"/>
              <a:t>T</a:t>
            </a:r>
            <a:r>
              <a:rPr spc="-25" dirty="0"/>
              <a:t>O</a:t>
            </a:r>
            <a:r>
              <a:rPr spc="-70" dirty="0"/>
              <a:t>R</a:t>
            </a:r>
            <a:r>
              <a:rPr spc="-65" dirty="0"/>
              <a:t>Y</a:t>
            </a:r>
          </a:p>
          <a:p>
            <a:pPr marL="1270" algn="ctr">
              <a:lnSpc>
                <a:spcPct val="100000"/>
              </a:lnSpc>
              <a:spcBef>
                <a:spcPts val="370"/>
              </a:spcBef>
            </a:pPr>
            <a:r>
              <a:rPr sz="1400" b="0" u="none" spc="30" dirty="0">
                <a:solidFill>
                  <a:srgbClr val="000000"/>
                </a:solidFill>
                <a:latin typeface="Tahoma"/>
                <a:cs typeface="Tahoma"/>
              </a:rPr>
              <a:t>Ais</a:t>
            </a:r>
            <a:r>
              <a:rPr sz="1400" b="0" u="none" spc="25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1400" b="0" u="none" spc="30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1400" b="0" u="none" spc="1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1400" b="0" u="none" spc="3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1400" b="0" u="none" spc="-5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1400" b="0" u="none" spc="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1400" b="0" u="none" spc="-1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400" b="0" u="none" spc="-10" dirty="0">
                <a:solidFill>
                  <a:srgbClr val="000000"/>
                </a:solidFill>
                <a:latin typeface="Tahoma"/>
                <a:cs typeface="Tahoma"/>
              </a:rPr>
              <a:t>Seji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700" y="1442023"/>
            <a:ext cx="8623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25" dirty="0">
                <a:solidFill>
                  <a:srgbClr val="3C4043"/>
                </a:solidFill>
                <a:latin typeface="Tahoma"/>
                <a:cs typeface="Tahoma"/>
              </a:rPr>
              <a:t>As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75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900" b="1" spc="-555" dirty="0">
                <a:solidFill>
                  <a:srgbClr val="3C4043"/>
                </a:solidFill>
                <a:latin typeface="Tahoma"/>
                <a:cs typeface="Tahoma"/>
              </a:rPr>
              <a:t>/</a:t>
            </a:r>
            <a:r>
              <a:rPr sz="1900" b="1" spc="-75" dirty="0">
                <a:solidFill>
                  <a:srgbClr val="3C4043"/>
                </a:solidFill>
                <a:latin typeface="Tahoma"/>
                <a:cs typeface="Tahoma"/>
              </a:rPr>
              <a:t>an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075" y="2312073"/>
            <a:ext cx="84016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0" algn="l"/>
              </a:tabLst>
            </a:pPr>
            <a:r>
              <a:rPr sz="1900" b="1" spc="-355" dirty="0">
                <a:solidFill>
                  <a:srgbClr val="3C4043"/>
                </a:solidFill>
                <a:latin typeface="Tahoma"/>
                <a:cs typeface="Tahoma"/>
              </a:rPr>
              <a:t>I</a:t>
            </a:r>
            <a:r>
              <a:rPr sz="1900" b="1" spc="-310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85" dirty="0">
                <a:solidFill>
                  <a:srgbClr val="3C4043"/>
                </a:solidFill>
                <a:latin typeface="Tahoma"/>
                <a:cs typeface="Tahoma"/>
              </a:rPr>
              <a:t>want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4043"/>
                </a:solidFill>
                <a:latin typeface="Tahoma"/>
                <a:cs typeface="Tahoma"/>
              </a:rPr>
              <a:t>to</a:t>
            </a:r>
            <a:r>
              <a:rPr sz="1900" b="1" u="heavy" spc="844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directly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5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Pre-book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the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5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best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musician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group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to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my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wedding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ceremony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under	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175" y="3329847"/>
            <a:ext cx="8337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3C4043"/>
                </a:solidFill>
                <a:latin typeface="Tahoma"/>
                <a:cs typeface="Tahoma"/>
              </a:rPr>
              <a:t>s</a:t>
            </a:r>
            <a:r>
              <a:rPr sz="1900" b="1" spc="-5" dirty="0">
                <a:solidFill>
                  <a:srgbClr val="3C4043"/>
                </a:solidFill>
                <a:latin typeface="Tahoma"/>
                <a:cs typeface="Tahoma"/>
              </a:rPr>
              <a:t>o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5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r>
              <a:rPr sz="1900" b="1" spc="-85" dirty="0">
                <a:solidFill>
                  <a:srgbClr val="3C4043"/>
                </a:solidFill>
                <a:latin typeface="Tahoma"/>
                <a:cs typeface="Tahoma"/>
              </a:rPr>
              <a:t>h</a:t>
            </a:r>
            <a:r>
              <a:rPr sz="1900" b="1" spc="-95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900" b="1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708" y="1435296"/>
            <a:ext cx="729869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7272655" algn="l"/>
              </a:tabLst>
            </a:pPr>
            <a:r>
              <a:rPr sz="1600" u="heavy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17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Y</a:t>
            </a:r>
            <a:r>
              <a:rPr sz="1600" u="heavy" spc="7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o</a:t>
            </a:r>
            <a:r>
              <a:rPr sz="1600" u="heavy" spc="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u</a:t>
            </a:r>
            <a:r>
              <a:rPr sz="1600" u="heavy" spc="-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n</a:t>
            </a:r>
            <a:r>
              <a:rPr sz="1600" u="heavy" spc="7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g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-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a</a:t>
            </a:r>
            <a:r>
              <a:rPr sz="1600" u="heavy" spc="2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du</a:t>
            </a:r>
            <a:r>
              <a:rPr sz="1600" u="heavy" spc="1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l</a:t>
            </a:r>
            <a:r>
              <a:rPr sz="1600" u="heavy" spc="4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6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p</a:t>
            </a:r>
            <a:r>
              <a:rPr sz="1600" u="heavy" spc="-4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l</a:t>
            </a:r>
            <a:r>
              <a:rPr sz="1600" u="heavy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anni</a:t>
            </a:r>
            <a:r>
              <a:rPr sz="1600" u="heavy" spc="-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n</a:t>
            </a:r>
            <a:r>
              <a:rPr sz="1600" u="heavy" spc="7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g</a:t>
            </a:r>
            <a:r>
              <a:rPr sz="1600" u="heavy" spc="-16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f</a:t>
            </a:r>
            <a:r>
              <a:rPr sz="1600" u="heavy" spc="6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o</a:t>
            </a:r>
            <a:r>
              <a:rPr sz="1600" u="heavy" spc="2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r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m</a:t>
            </a:r>
            <a:r>
              <a:rPr sz="1600" u="heavy" spc="3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y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w</a:t>
            </a:r>
            <a:r>
              <a:rPr sz="1600" u="heavy" spc="6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e</a:t>
            </a:r>
            <a:r>
              <a:rPr sz="1600" u="heavy" spc="6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d</a:t>
            </a:r>
            <a:r>
              <a:rPr sz="1600" u="heavy" spc="2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din</a:t>
            </a:r>
            <a:r>
              <a:rPr sz="1600" u="heavy" spc="7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g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12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c</a:t>
            </a:r>
            <a:r>
              <a:rPr sz="1600" u="heavy" spc="4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e</a:t>
            </a:r>
            <a:r>
              <a:rPr sz="1600" u="heavy" spc="-2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r</a:t>
            </a:r>
            <a:r>
              <a:rPr sz="1600" u="heavy" spc="7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em</a:t>
            </a:r>
            <a:r>
              <a:rPr sz="1600" u="heavy" spc="4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o</a:t>
            </a:r>
            <a:r>
              <a:rPr sz="1600" u="heavy" spc="-2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n</a:t>
            </a:r>
            <a:r>
              <a:rPr sz="1600" u="heavy" spc="3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y</a:t>
            </a:r>
            <a:r>
              <a:rPr sz="1600" u="heavy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	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200" spc="40" dirty="0">
                <a:solidFill>
                  <a:srgbClr val="575757"/>
                </a:solidFill>
                <a:latin typeface="Tahoma"/>
                <a:cs typeface="Tahoma"/>
              </a:rPr>
              <a:t>type</a:t>
            </a:r>
            <a:r>
              <a:rPr sz="12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200" spc="70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2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200" spc="30" dirty="0">
                <a:solidFill>
                  <a:srgbClr val="575757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0483" y="2648054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575757"/>
                </a:solidFill>
                <a:latin typeface="Tahoma"/>
                <a:cs typeface="Tahoma"/>
              </a:rPr>
              <a:t>action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8021" y="3638079"/>
            <a:ext cx="5181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ben</a:t>
            </a:r>
            <a:r>
              <a:rPr sz="1200" spc="2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200" spc="10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0099" y="3194608"/>
            <a:ext cx="9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5F6368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0408" y="3618771"/>
            <a:ext cx="7273290" cy="0"/>
          </a:xfrm>
          <a:custGeom>
            <a:avLst/>
            <a:gdLst/>
            <a:ahLst/>
            <a:cxnLst/>
            <a:rect l="l" t="t" r="r" b="b"/>
            <a:pathLst>
              <a:path w="7273290">
                <a:moveTo>
                  <a:pt x="0" y="0"/>
                </a:moveTo>
                <a:lnTo>
                  <a:pt x="727320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7450" y="3340297"/>
            <a:ext cx="6888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4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188037"/>
                </a:solidFill>
                <a:latin typeface="Tahoma"/>
                <a:cs typeface="Tahoma"/>
              </a:rPr>
              <a:t>can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188037"/>
                </a:solidFill>
                <a:latin typeface="Tahoma"/>
                <a:cs typeface="Tahoma"/>
              </a:rPr>
              <a:t>pick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my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preferred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188037"/>
                </a:solidFill>
                <a:latin typeface="Tahoma"/>
                <a:cs typeface="Tahoma"/>
              </a:rPr>
              <a:t>theme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and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188037"/>
                </a:solidFill>
                <a:latin typeface="Tahoma"/>
                <a:cs typeface="Tahoma"/>
              </a:rPr>
              <a:t>also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188037"/>
                </a:solidFill>
                <a:latin typeface="Tahoma"/>
                <a:cs typeface="Tahoma"/>
              </a:rPr>
              <a:t>save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money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188037"/>
                </a:solidFill>
                <a:latin typeface="Tahoma"/>
                <a:cs typeface="Tahoma"/>
              </a:rPr>
              <a:t>&amp;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time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on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not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spending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7450" y="3620713"/>
            <a:ext cx="2442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m</a:t>
            </a:r>
            <a:r>
              <a:rPr sz="1600" spc="10" dirty="0">
                <a:solidFill>
                  <a:srgbClr val="188037"/>
                </a:solidFill>
                <a:latin typeface="Tahoma"/>
                <a:cs typeface="Tahoma"/>
              </a:rPr>
              <a:t>u</a:t>
            </a:r>
            <a:r>
              <a:rPr sz="1600" spc="70" dirty="0">
                <a:solidFill>
                  <a:srgbClr val="188037"/>
                </a:solidFill>
                <a:latin typeface="Tahoma"/>
                <a:cs typeface="Tahoma"/>
              </a:rPr>
              <a:t>ch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600" spc="80" dirty="0">
                <a:solidFill>
                  <a:srgbClr val="188037"/>
                </a:solidFill>
                <a:latin typeface="Tahoma"/>
                <a:cs typeface="Tahoma"/>
              </a:rPr>
              <a:t>o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he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188037"/>
                </a:solidFill>
                <a:latin typeface="Tahoma"/>
                <a:cs typeface="Tahoma"/>
              </a:rPr>
              <a:t>n</a:t>
            </a:r>
            <a:r>
              <a:rPr sz="1600" spc="10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600" spc="50" dirty="0">
                <a:solidFill>
                  <a:srgbClr val="188037"/>
                </a:solidFill>
                <a:latin typeface="Tahoma"/>
                <a:cs typeface="Tahoma"/>
              </a:rPr>
              <a:t>ermed</a:t>
            </a:r>
            <a:r>
              <a:rPr sz="1600" spc="10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600" spc="-10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600" spc="60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7450" y="2630112"/>
            <a:ext cx="1016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0" dirty="0">
                <a:solidFill>
                  <a:srgbClr val="C5221F"/>
                </a:solidFill>
                <a:latin typeface="Tahoma"/>
                <a:cs typeface="Tahoma"/>
              </a:rPr>
              <a:t>m</a:t>
            </a:r>
            <a:r>
              <a:rPr sz="1600" spc="35" dirty="0">
                <a:solidFill>
                  <a:srgbClr val="C5221F"/>
                </a:solidFill>
                <a:latin typeface="Tahoma"/>
                <a:cs typeface="Tahoma"/>
              </a:rPr>
              <a:t>y</a:t>
            </a:r>
            <a:r>
              <a:rPr sz="1600" spc="-130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C5221F"/>
                </a:solidFill>
                <a:latin typeface="Tahoma"/>
                <a:cs typeface="Tahoma"/>
              </a:rPr>
              <a:t>b</a:t>
            </a:r>
            <a:r>
              <a:rPr sz="1600" spc="-5" dirty="0">
                <a:solidFill>
                  <a:srgbClr val="C5221F"/>
                </a:solidFill>
                <a:latin typeface="Tahoma"/>
                <a:cs typeface="Tahoma"/>
              </a:rPr>
              <a:t>u</a:t>
            </a:r>
            <a:r>
              <a:rPr sz="1600" spc="65" dirty="0">
                <a:solidFill>
                  <a:srgbClr val="C5221F"/>
                </a:solidFill>
                <a:latin typeface="Tahoma"/>
                <a:cs typeface="Tahoma"/>
              </a:rPr>
              <a:t>d</a:t>
            </a:r>
            <a:r>
              <a:rPr sz="1600" spc="6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600" spc="30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600" spc="4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pc="-105" dirty="0"/>
              <a:t>U</a:t>
            </a:r>
            <a:r>
              <a:rPr spc="-75" dirty="0"/>
              <a:t>SE</a:t>
            </a:r>
            <a:r>
              <a:rPr spc="-204" dirty="0"/>
              <a:t>R</a:t>
            </a:r>
            <a:r>
              <a:rPr spc="-200" dirty="0"/>
              <a:t> </a:t>
            </a:r>
            <a:r>
              <a:rPr spc="-105" dirty="0"/>
              <a:t>S</a:t>
            </a:r>
            <a:r>
              <a:rPr spc="-130" dirty="0"/>
              <a:t>T</a:t>
            </a:r>
            <a:r>
              <a:rPr spc="-25" dirty="0"/>
              <a:t>O</a:t>
            </a:r>
            <a:r>
              <a:rPr spc="-70" dirty="0"/>
              <a:t>R</a:t>
            </a:r>
            <a:r>
              <a:rPr spc="-65" dirty="0"/>
              <a:t>Y</a:t>
            </a:r>
          </a:p>
          <a:p>
            <a:pPr marL="635" algn="ctr">
              <a:lnSpc>
                <a:spcPct val="100000"/>
              </a:lnSpc>
              <a:spcBef>
                <a:spcPts val="370"/>
              </a:spcBef>
            </a:pPr>
            <a:r>
              <a:rPr sz="1400" b="0" u="none" spc="7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1400" b="0" u="none" spc="1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1400" b="0" u="none" spc="-1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1400" b="0" u="none" spc="20" dirty="0">
                <a:solidFill>
                  <a:srgbClr val="000000"/>
                </a:solidFill>
                <a:latin typeface="Tahoma"/>
                <a:cs typeface="Tahoma"/>
              </a:rPr>
              <a:t>vind</a:t>
            </a:r>
            <a:r>
              <a:rPr sz="1400" b="0" u="none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400" b="0" u="none" spc="-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1400" b="0" u="none" spc="-5" dirty="0">
                <a:solidFill>
                  <a:srgbClr val="000000"/>
                </a:solidFill>
                <a:latin typeface="Tahoma"/>
                <a:cs typeface="Tahoma"/>
              </a:rPr>
              <a:t>ajku</a:t>
            </a:r>
            <a:r>
              <a:rPr sz="1400" b="0" u="none" spc="-1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1400" b="0" u="none" spc="10" dirty="0">
                <a:solidFill>
                  <a:srgbClr val="000000"/>
                </a:solidFill>
                <a:latin typeface="Tahoma"/>
                <a:cs typeface="Tahoma"/>
              </a:rPr>
              <a:t>ar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700" y="1442023"/>
            <a:ext cx="8623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25" dirty="0">
                <a:solidFill>
                  <a:srgbClr val="3C4043"/>
                </a:solidFill>
                <a:latin typeface="Tahoma"/>
                <a:cs typeface="Tahoma"/>
              </a:rPr>
              <a:t>As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75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900" b="1" spc="-555" dirty="0">
                <a:solidFill>
                  <a:srgbClr val="3C4043"/>
                </a:solidFill>
                <a:latin typeface="Tahoma"/>
                <a:cs typeface="Tahoma"/>
              </a:rPr>
              <a:t>/</a:t>
            </a:r>
            <a:r>
              <a:rPr sz="1900" b="1" spc="-75" dirty="0">
                <a:solidFill>
                  <a:srgbClr val="3C4043"/>
                </a:solidFill>
                <a:latin typeface="Tahoma"/>
                <a:cs typeface="Tahoma"/>
              </a:rPr>
              <a:t>an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075" y="2312073"/>
            <a:ext cx="84016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0" algn="l"/>
              </a:tabLst>
            </a:pPr>
            <a:r>
              <a:rPr sz="1900" b="1" spc="-355" dirty="0">
                <a:solidFill>
                  <a:srgbClr val="3C4043"/>
                </a:solidFill>
                <a:latin typeface="Tahoma"/>
                <a:cs typeface="Tahoma"/>
              </a:rPr>
              <a:t>I</a:t>
            </a:r>
            <a:r>
              <a:rPr sz="1900" b="1" spc="-310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85" dirty="0">
                <a:solidFill>
                  <a:srgbClr val="3C4043"/>
                </a:solidFill>
                <a:latin typeface="Tahoma"/>
                <a:cs typeface="Tahoma"/>
              </a:rPr>
              <a:t>want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4043"/>
                </a:solidFill>
                <a:latin typeface="Tahoma"/>
                <a:cs typeface="Tahoma"/>
              </a:rPr>
              <a:t>to</a:t>
            </a:r>
            <a:r>
              <a:rPr sz="1900" b="1" u="heavy" spc="85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Pick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up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the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5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best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suited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musician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groups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to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my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clients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5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based</a:t>
            </a:r>
            <a:r>
              <a:rPr sz="1600" u="heavy" spc="-130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3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on</a:t>
            </a:r>
            <a:r>
              <a:rPr sz="1600" u="heavy" spc="-1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25" dirty="0">
                <a:solidFill>
                  <a:srgbClr val="C5221F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their	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175" y="3329847"/>
            <a:ext cx="8337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3C4043"/>
                </a:solidFill>
                <a:latin typeface="Tahoma"/>
                <a:cs typeface="Tahoma"/>
              </a:rPr>
              <a:t>s</a:t>
            </a:r>
            <a:r>
              <a:rPr sz="1900" b="1" spc="-5" dirty="0">
                <a:solidFill>
                  <a:srgbClr val="3C4043"/>
                </a:solidFill>
                <a:latin typeface="Tahoma"/>
                <a:cs typeface="Tahoma"/>
              </a:rPr>
              <a:t>o</a:t>
            </a:r>
            <a:r>
              <a:rPr sz="1900" b="1" spc="-114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900" b="1" spc="5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r>
              <a:rPr sz="1900" b="1" spc="-85" dirty="0">
                <a:solidFill>
                  <a:srgbClr val="3C4043"/>
                </a:solidFill>
                <a:latin typeface="Tahoma"/>
                <a:cs typeface="Tahoma"/>
              </a:rPr>
              <a:t>h</a:t>
            </a:r>
            <a:r>
              <a:rPr sz="1900" b="1" spc="-95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900" b="1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708" y="1435296"/>
            <a:ext cx="729869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7272655" algn="l"/>
              </a:tabLst>
            </a:pPr>
            <a:r>
              <a:rPr sz="1600" u="heavy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17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3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Experienced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4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wedding</a:t>
            </a:r>
            <a:r>
              <a:rPr sz="1600" u="heavy" spc="-130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 </a:t>
            </a:r>
            <a:r>
              <a:rPr sz="1600" u="heavy" spc="15" dirty="0">
                <a:solidFill>
                  <a:srgbClr val="1967D1"/>
                </a:solidFill>
                <a:uFill>
                  <a:solidFill>
                    <a:srgbClr val="595959"/>
                  </a:solidFill>
                </a:uFill>
                <a:latin typeface="Tahoma"/>
                <a:cs typeface="Tahoma"/>
              </a:rPr>
              <a:t>planner	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200" spc="40" dirty="0">
                <a:solidFill>
                  <a:srgbClr val="575757"/>
                </a:solidFill>
                <a:latin typeface="Tahoma"/>
                <a:cs typeface="Tahoma"/>
              </a:rPr>
              <a:t>type</a:t>
            </a:r>
            <a:r>
              <a:rPr sz="12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200" spc="70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2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200" spc="30" dirty="0">
                <a:solidFill>
                  <a:srgbClr val="575757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0483" y="2648054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575757"/>
                </a:solidFill>
                <a:latin typeface="Tahoma"/>
                <a:cs typeface="Tahoma"/>
              </a:rPr>
              <a:t>action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8021" y="3638079"/>
            <a:ext cx="5181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ben</a:t>
            </a:r>
            <a:r>
              <a:rPr sz="1200" spc="2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200" spc="30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200" spc="10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2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0099" y="3194608"/>
            <a:ext cx="9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5F6368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0408" y="3618771"/>
            <a:ext cx="7273290" cy="0"/>
          </a:xfrm>
          <a:custGeom>
            <a:avLst/>
            <a:gdLst/>
            <a:ahLst/>
            <a:cxnLst/>
            <a:rect l="l" t="t" r="r" b="b"/>
            <a:pathLst>
              <a:path w="7273290">
                <a:moveTo>
                  <a:pt x="0" y="0"/>
                </a:moveTo>
                <a:lnTo>
                  <a:pt x="727320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7450" y="3340297"/>
            <a:ext cx="65633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4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188037"/>
                </a:solidFill>
                <a:latin typeface="Tahoma"/>
                <a:cs typeface="Tahoma"/>
              </a:rPr>
              <a:t>can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effortlessly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188037"/>
                </a:solidFill>
                <a:latin typeface="Tahoma"/>
                <a:cs typeface="Tahoma"/>
              </a:rPr>
              <a:t>organize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the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wedding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188037"/>
                </a:solidFill>
                <a:latin typeface="Tahoma"/>
                <a:cs typeface="Tahoma"/>
              </a:rPr>
              <a:t>ceremony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188037"/>
                </a:solidFill>
                <a:latin typeface="Tahoma"/>
                <a:cs typeface="Tahoma"/>
              </a:rPr>
              <a:t>&amp;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provide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my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clients</a:t>
            </a:r>
            <a:r>
              <a:rPr sz="1600" spc="-12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7450" y="3620713"/>
            <a:ext cx="2141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88037"/>
                </a:solidFill>
                <a:latin typeface="Tahoma"/>
                <a:cs typeface="Tahoma"/>
              </a:rPr>
              <a:t>mem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o</a:t>
            </a:r>
            <a:r>
              <a:rPr sz="1600" spc="-15" dirty="0">
                <a:solidFill>
                  <a:srgbClr val="188037"/>
                </a:solidFill>
                <a:latin typeface="Tahoma"/>
                <a:cs typeface="Tahoma"/>
              </a:rPr>
              <a:t>r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r>
              <a:rPr sz="1600" spc="35" dirty="0">
                <a:solidFill>
                  <a:srgbClr val="188037"/>
                </a:solidFill>
                <a:latin typeface="Tahoma"/>
                <a:cs typeface="Tahoma"/>
              </a:rPr>
              <a:t>b</a:t>
            </a:r>
            <a:r>
              <a:rPr sz="1600" spc="-40" dirty="0">
                <a:solidFill>
                  <a:srgbClr val="188037"/>
                </a:solidFill>
                <a:latin typeface="Tahoma"/>
                <a:cs typeface="Tahoma"/>
              </a:rPr>
              <a:t>l</a:t>
            </a:r>
            <a:r>
              <a:rPr sz="1600" spc="55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r>
              <a:rPr sz="16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r>
              <a:rPr sz="1600" spc="30" dirty="0">
                <a:solidFill>
                  <a:srgbClr val="188037"/>
                </a:solidFill>
                <a:latin typeface="Tahoma"/>
                <a:cs typeface="Tahoma"/>
              </a:rPr>
              <a:t>xper</a:t>
            </a:r>
            <a:r>
              <a:rPr sz="1600" spc="5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600" spc="65" dirty="0">
                <a:solidFill>
                  <a:srgbClr val="188037"/>
                </a:solidFill>
                <a:latin typeface="Tahoma"/>
                <a:cs typeface="Tahoma"/>
              </a:rPr>
              <a:t>en</a:t>
            </a:r>
            <a:r>
              <a:rPr sz="1600" spc="45" dirty="0">
                <a:solidFill>
                  <a:srgbClr val="188037"/>
                </a:solidFill>
                <a:latin typeface="Tahoma"/>
                <a:cs typeface="Tahoma"/>
              </a:rPr>
              <a:t>c</a:t>
            </a:r>
            <a:r>
              <a:rPr sz="1600" spc="55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7450" y="2630112"/>
            <a:ext cx="2426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C5221F"/>
                </a:solidFill>
                <a:latin typeface="Tahoma"/>
                <a:cs typeface="Tahoma"/>
              </a:rPr>
              <a:t>p</a:t>
            </a:r>
            <a:r>
              <a:rPr sz="1600" spc="-30" dirty="0">
                <a:solidFill>
                  <a:srgbClr val="C5221F"/>
                </a:solidFill>
                <a:latin typeface="Tahoma"/>
                <a:cs typeface="Tahoma"/>
              </a:rPr>
              <a:t>r</a:t>
            </a:r>
            <a:r>
              <a:rPr sz="1600" spc="40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600" spc="45" dirty="0">
                <a:solidFill>
                  <a:srgbClr val="C5221F"/>
                </a:solidFill>
                <a:latin typeface="Tahoma"/>
                <a:cs typeface="Tahoma"/>
              </a:rPr>
              <a:t>f</a:t>
            </a:r>
            <a:r>
              <a:rPr sz="1600" spc="35" dirty="0">
                <a:solidFill>
                  <a:srgbClr val="C5221F"/>
                </a:solidFill>
                <a:latin typeface="Tahoma"/>
                <a:cs typeface="Tahoma"/>
              </a:rPr>
              <a:t>er</a:t>
            </a:r>
            <a:r>
              <a:rPr sz="1600" spc="-20" dirty="0">
                <a:solidFill>
                  <a:srgbClr val="C5221F"/>
                </a:solidFill>
                <a:latin typeface="Tahoma"/>
                <a:cs typeface="Tahoma"/>
              </a:rPr>
              <a:t>r</a:t>
            </a:r>
            <a:r>
              <a:rPr sz="1600" spc="60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600" spc="75" dirty="0">
                <a:solidFill>
                  <a:srgbClr val="C5221F"/>
                </a:solidFill>
                <a:latin typeface="Tahoma"/>
                <a:cs typeface="Tahoma"/>
              </a:rPr>
              <a:t>d</a:t>
            </a:r>
            <a:r>
              <a:rPr sz="1600" spc="-130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600" spc="45" dirty="0">
                <a:solidFill>
                  <a:srgbClr val="C5221F"/>
                </a:solidFill>
                <a:latin typeface="Tahoma"/>
                <a:cs typeface="Tahoma"/>
              </a:rPr>
              <a:t>heme</a:t>
            </a:r>
            <a:r>
              <a:rPr sz="1600" spc="-130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C5221F"/>
                </a:solidFill>
                <a:latin typeface="Tahoma"/>
                <a:cs typeface="Tahoma"/>
              </a:rPr>
              <a:t>&amp;</a:t>
            </a:r>
            <a:r>
              <a:rPr sz="1600" spc="-130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C5221F"/>
                </a:solidFill>
                <a:latin typeface="Tahoma"/>
                <a:cs typeface="Tahoma"/>
              </a:rPr>
              <a:t>b</a:t>
            </a:r>
            <a:r>
              <a:rPr sz="1600" spc="-5" dirty="0">
                <a:solidFill>
                  <a:srgbClr val="C5221F"/>
                </a:solidFill>
                <a:latin typeface="Tahoma"/>
                <a:cs typeface="Tahoma"/>
              </a:rPr>
              <a:t>u</a:t>
            </a:r>
            <a:r>
              <a:rPr sz="1600" spc="65" dirty="0">
                <a:solidFill>
                  <a:srgbClr val="C5221F"/>
                </a:solidFill>
                <a:latin typeface="Tahoma"/>
                <a:cs typeface="Tahoma"/>
              </a:rPr>
              <a:t>d</a:t>
            </a:r>
            <a:r>
              <a:rPr sz="1600" spc="6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600" spc="30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600" spc="4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564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110" dirty="0">
                <a:solidFill>
                  <a:srgbClr val="5F6368"/>
                </a:solidFill>
                <a:latin typeface="Tahoma"/>
                <a:cs typeface="Tahoma"/>
              </a:rPr>
              <a:t>User</a:t>
            </a:r>
            <a:r>
              <a:rPr sz="2400" b="0" u="none" spc="-1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70" dirty="0">
                <a:solidFill>
                  <a:srgbClr val="5F6368"/>
                </a:solidFill>
                <a:latin typeface="Tahoma"/>
                <a:cs typeface="Tahoma"/>
              </a:rPr>
              <a:t>journey</a:t>
            </a:r>
            <a:r>
              <a:rPr sz="2400" b="0" u="none" spc="-1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135" dirty="0">
                <a:solidFill>
                  <a:srgbClr val="5F6368"/>
                </a:solidFill>
                <a:latin typeface="Tahoma"/>
                <a:cs typeface="Tahoma"/>
              </a:rPr>
              <a:t>map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525" y="2201583"/>
            <a:ext cx="2251710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spc="65" dirty="0">
                <a:solidFill>
                  <a:srgbClr val="5F6368"/>
                </a:solidFill>
                <a:latin typeface="Tahoma"/>
                <a:cs typeface="Tahoma"/>
              </a:rPr>
              <a:t>Goa</a:t>
            </a:r>
            <a:r>
              <a:rPr sz="1400" spc="25" dirty="0">
                <a:solidFill>
                  <a:srgbClr val="5F6368"/>
                </a:solidFill>
                <a:latin typeface="Tahoma"/>
                <a:cs typeface="Tahoma"/>
              </a:rPr>
              <a:t>l</a:t>
            </a:r>
            <a:r>
              <a:rPr sz="14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-130" dirty="0">
                <a:solidFill>
                  <a:srgbClr val="5F6368"/>
                </a:solidFill>
                <a:latin typeface="Tahoma"/>
                <a:cs typeface="Tahoma"/>
              </a:rPr>
              <a:t>:</a:t>
            </a:r>
            <a:r>
              <a:rPr sz="14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1400" spc="15" dirty="0">
                <a:solidFill>
                  <a:srgbClr val="5F6368"/>
                </a:solidFill>
                <a:latin typeface="Tahoma"/>
                <a:cs typeface="Tahoma"/>
              </a:rPr>
              <a:t>o</a:t>
            </a:r>
            <a:r>
              <a:rPr sz="14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5F6368"/>
                </a:solidFill>
                <a:latin typeface="Tahoma"/>
                <a:cs typeface="Tahoma"/>
              </a:rPr>
              <a:t>Boo</a:t>
            </a:r>
            <a:r>
              <a:rPr sz="1400" spc="60" dirty="0">
                <a:solidFill>
                  <a:srgbClr val="5F6368"/>
                </a:solidFill>
                <a:latin typeface="Tahoma"/>
                <a:cs typeface="Tahoma"/>
              </a:rPr>
              <a:t>k</a:t>
            </a:r>
            <a:r>
              <a:rPr sz="14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</a:pPr>
            <a:r>
              <a:rPr sz="1400" spc="30" dirty="0">
                <a:solidFill>
                  <a:srgbClr val="5F6368"/>
                </a:solidFill>
                <a:latin typeface="Tahoma"/>
                <a:cs typeface="Tahoma"/>
              </a:rPr>
              <a:t>well-suited </a:t>
            </a:r>
            <a:r>
              <a:rPr sz="1400" spc="55" dirty="0">
                <a:solidFill>
                  <a:srgbClr val="5F6368"/>
                </a:solidFill>
                <a:latin typeface="Tahoma"/>
                <a:cs typeface="Tahoma"/>
              </a:rPr>
              <a:t>Musician </a:t>
            </a:r>
            <a:r>
              <a:rPr sz="1400" spc="65" dirty="0">
                <a:solidFill>
                  <a:srgbClr val="5F6368"/>
                </a:solidFill>
                <a:latin typeface="Tahoma"/>
                <a:cs typeface="Tahoma"/>
              </a:rPr>
              <a:t>band </a:t>
            </a:r>
            <a:r>
              <a:rPr sz="1400" spc="-42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5F6368"/>
                </a:solidFill>
                <a:latin typeface="Tahoma"/>
                <a:cs typeface="Tahoma"/>
              </a:rPr>
              <a:t>for</a:t>
            </a:r>
            <a:r>
              <a:rPr sz="1400" spc="-10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400" spc="-10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5F6368"/>
                </a:solidFill>
                <a:latin typeface="Tahoma"/>
                <a:cs typeface="Tahoma"/>
              </a:rPr>
              <a:t>wedding</a:t>
            </a:r>
            <a:r>
              <a:rPr sz="1400" spc="-10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5F6368"/>
                </a:solidFill>
                <a:latin typeface="Tahoma"/>
                <a:cs typeface="Tahoma"/>
              </a:rPr>
              <a:t>ceremony.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93225" y="1364556"/>
            <a:ext cx="5824855" cy="3303904"/>
            <a:chOff x="2993225" y="1364556"/>
            <a:chExt cx="5824855" cy="330390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2750" y="1374081"/>
              <a:ext cx="5805500" cy="3284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97987" y="1369318"/>
              <a:ext cx="5815330" cy="3294379"/>
            </a:xfrm>
            <a:custGeom>
              <a:avLst/>
              <a:gdLst/>
              <a:ahLst/>
              <a:cxnLst/>
              <a:rect l="l" t="t" r="r" b="b"/>
              <a:pathLst>
                <a:path w="5815330" h="3294379">
                  <a:moveTo>
                    <a:pt x="0" y="0"/>
                  </a:moveTo>
                  <a:lnTo>
                    <a:pt x="5815025" y="0"/>
                  </a:lnTo>
                  <a:lnTo>
                    <a:pt x="5815025" y="3294199"/>
                  </a:lnTo>
                  <a:lnTo>
                    <a:pt x="0" y="3294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464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199" y="116255"/>
            <a:ext cx="4454525" cy="5524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b="1" spc="-140" dirty="0">
                <a:latin typeface="Tahoma"/>
                <a:cs typeface="Tahoma"/>
              </a:rPr>
              <a:t>P</a:t>
            </a:r>
            <a:r>
              <a:rPr sz="1600" b="1" spc="-15" dirty="0">
                <a:latin typeface="Tahoma"/>
                <a:cs typeface="Tahoma"/>
              </a:rPr>
              <a:t>e</a:t>
            </a:r>
            <a:r>
              <a:rPr sz="1600" b="1" spc="-45" dirty="0">
                <a:latin typeface="Tahoma"/>
                <a:cs typeface="Tahoma"/>
              </a:rPr>
              <a:t>r</a:t>
            </a:r>
            <a:r>
              <a:rPr sz="1600" b="1" spc="-15" dirty="0">
                <a:latin typeface="Tahoma"/>
                <a:cs typeface="Tahoma"/>
              </a:rPr>
              <a:t>s</a:t>
            </a:r>
            <a:r>
              <a:rPr sz="1600" b="1" spc="-20" dirty="0">
                <a:latin typeface="Tahoma"/>
                <a:cs typeface="Tahoma"/>
              </a:rPr>
              <a:t>o</a:t>
            </a:r>
            <a:r>
              <a:rPr sz="1600" b="1" spc="-80" dirty="0">
                <a:latin typeface="Tahoma"/>
                <a:cs typeface="Tahoma"/>
              </a:rPr>
              <a:t>n</a:t>
            </a:r>
            <a:r>
              <a:rPr sz="1600" b="1" spc="-95" dirty="0">
                <a:latin typeface="Tahoma"/>
                <a:cs typeface="Tahoma"/>
              </a:rPr>
              <a:t>a:</a:t>
            </a:r>
            <a:r>
              <a:rPr sz="1600" b="1" spc="-145" dirty="0">
                <a:latin typeface="Tahoma"/>
                <a:cs typeface="Tahoma"/>
              </a:rPr>
              <a:t> </a:t>
            </a:r>
            <a:r>
              <a:rPr sz="1600" b="1" spc="-15" dirty="0">
                <a:latin typeface="Tahoma"/>
                <a:cs typeface="Tahoma"/>
              </a:rPr>
              <a:t>Ais</a:t>
            </a:r>
            <a:r>
              <a:rPr sz="1600" b="1" spc="-35" dirty="0">
                <a:latin typeface="Tahoma"/>
                <a:cs typeface="Tahoma"/>
              </a:rPr>
              <a:t>h</a:t>
            </a:r>
            <a:r>
              <a:rPr sz="1600" b="1" spc="-110" dirty="0">
                <a:latin typeface="Tahoma"/>
                <a:cs typeface="Tahoma"/>
              </a:rPr>
              <a:t>w</a:t>
            </a:r>
            <a:r>
              <a:rPr sz="1600" b="1" spc="-45" dirty="0">
                <a:latin typeface="Tahoma"/>
                <a:cs typeface="Tahoma"/>
              </a:rPr>
              <a:t>a</a:t>
            </a:r>
            <a:r>
              <a:rPr sz="1600" b="1" dirty="0">
                <a:latin typeface="Tahoma"/>
                <a:cs typeface="Tahoma"/>
              </a:rPr>
              <a:t>r</a:t>
            </a:r>
            <a:r>
              <a:rPr sz="1600" b="1" spc="-40" dirty="0">
                <a:latin typeface="Tahoma"/>
                <a:cs typeface="Tahoma"/>
              </a:rPr>
              <a:t>y</a:t>
            </a:r>
            <a:r>
              <a:rPr sz="1600" b="1" spc="-65" dirty="0">
                <a:latin typeface="Tahoma"/>
                <a:cs typeface="Tahoma"/>
              </a:rPr>
              <a:t>a</a:t>
            </a:r>
            <a:r>
              <a:rPr sz="1600" b="1" spc="-145" dirty="0">
                <a:latin typeface="Tahoma"/>
                <a:cs typeface="Tahoma"/>
              </a:rPr>
              <a:t> </a:t>
            </a:r>
            <a:r>
              <a:rPr sz="1600" b="1" spc="-70" dirty="0">
                <a:latin typeface="Tahoma"/>
                <a:cs typeface="Tahoma"/>
              </a:rPr>
              <a:t>Seji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spc="5" dirty="0">
                <a:solidFill>
                  <a:srgbClr val="434343"/>
                </a:solidFill>
                <a:latin typeface="Tahoma"/>
                <a:cs typeface="Tahoma"/>
              </a:rPr>
              <a:t>Goal:</a:t>
            </a:r>
            <a:r>
              <a:rPr sz="11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434343"/>
                </a:solidFill>
                <a:latin typeface="Tahoma"/>
                <a:cs typeface="Tahoma"/>
              </a:rPr>
              <a:t>Book</a:t>
            </a:r>
            <a:r>
              <a:rPr sz="11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1100" spc="-13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434343"/>
                </a:solidFill>
                <a:latin typeface="Tahoma"/>
                <a:cs typeface="Tahoma"/>
              </a:rPr>
              <a:t>Well-Suited</a:t>
            </a:r>
            <a:r>
              <a:rPr sz="1100" spc="1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434343"/>
                </a:solidFill>
                <a:latin typeface="Tahoma"/>
                <a:cs typeface="Tahoma"/>
              </a:rPr>
              <a:t>Musician</a:t>
            </a:r>
            <a:r>
              <a:rPr sz="11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434343"/>
                </a:solidFill>
                <a:latin typeface="Tahoma"/>
                <a:cs typeface="Tahoma"/>
              </a:rPr>
              <a:t>Group</a:t>
            </a:r>
            <a:r>
              <a:rPr sz="11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11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20" dirty="0">
                <a:solidFill>
                  <a:srgbClr val="434343"/>
                </a:solidFill>
                <a:latin typeface="Tahoma"/>
                <a:cs typeface="Tahoma"/>
              </a:rPr>
              <a:t>my</a:t>
            </a:r>
            <a:r>
              <a:rPr sz="11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434343"/>
                </a:solidFill>
                <a:latin typeface="Tahoma"/>
                <a:cs typeface="Tahoma"/>
              </a:rPr>
              <a:t>wedding</a:t>
            </a:r>
            <a:r>
              <a:rPr sz="11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434343"/>
                </a:solidFill>
                <a:latin typeface="Tahoma"/>
                <a:cs typeface="Tahoma"/>
              </a:rPr>
              <a:t>ceremony.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1587" y="691137"/>
          <a:ext cx="8756650" cy="438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8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6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spc="-15" dirty="0">
                          <a:latin typeface="Tahoma"/>
                          <a:cs typeface="Tahoma"/>
                        </a:rPr>
                        <a:t>ACTION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298450" indent="-151130">
                        <a:lnSpc>
                          <a:spcPct val="118100"/>
                        </a:lnSpc>
                        <a:spcBef>
                          <a:spcPts val="484"/>
                        </a:spcBef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Sea</a:t>
                      </a:r>
                      <a:r>
                        <a:rPr sz="900" b="1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900" b="1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900" b="1" spc="-20" dirty="0">
                          <a:latin typeface="Tahoma"/>
                          <a:cs typeface="Tahoma"/>
                        </a:rPr>
                        <a:t>Musicians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D1E3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usi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b="1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up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D1E3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8279">
                        <a:lnSpc>
                          <a:spcPct val="100000"/>
                        </a:lnSpc>
                      </a:pPr>
                      <a:r>
                        <a:rPr sz="900" b="1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sult</a:t>
                      </a:r>
                      <a:r>
                        <a:rPr sz="900" b="1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9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b="1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up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D1E3FC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120014" indent="-142875">
                        <a:lnSpc>
                          <a:spcPct val="118100"/>
                        </a:lnSpc>
                        <a:spcBef>
                          <a:spcPts val="484"/>
                        </a:spcBef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b="1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e-Bo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them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&amp;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send  the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b="1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900" b="1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D1E3FC"/>
                    </a:solidFill>
                  </a:tcPr>
                </a:tc>
                <a:tc>
                  <a:txBody>
                    <a:bodyPr/>
                    <a:lstStyle/>
                    <a:p>
                      <a:pPr marL="574040" marR="154940" indent="-411480">
                        <a:lnSpc>
                          <a:spcPct val="118100"/>
                        </a:lnSpc>
                        <a:spcBef>
                          <a:spcPts val="484"/>
                        </a:spcBef>
                      </a:pPr>
                      <a:r>
                        <a:rPr sz="900" b="1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end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latin typeface="Tahoma"/>
                          <a:cs typeface="Tahoma"/>
                        </a:rPr>
                        <a:t>the  </a:t>
                      </a:r>
                      <a:r>
                        <a:rPr sz="900" b="1" spc="-20" dirty="0">
                          <a:latin typeface="Tahoma"/>
                          <a:cs typeface="Tahoma"/>
                        </a:rPr>
                        <a:t>event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D1E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20" dirty="0">
                          <a:latin typeface="Tahoma"/>
                          <a:cs typeface="Tahoma"/>
                        </a:rPr>
                        <a:t>Tasks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001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Tasks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Tasks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Tasks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128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Tasks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10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0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000" b="1" spc="-6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ASK</a:t>
                      </a:r>
                      <a:r>
                        <a:rPr sz="1000" b="1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000" b="1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21640">
                        <a:lnSpc>
                          <a:spcPct val="100000"/>
                        </a:lnSpc>
                        <a:spcBef>
                          <a:spcPts val="925"/>
                        </a:spcBef>
                        <a:buAutoNum type="alphaUcPeriod"/>
                        <a:tabLst>
                          <a:tab pos="230504" algn="l"/>
                        </a:tabLst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  theme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usi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225425">
                        <a:lnSpc>
                          <a:spcPct val="100000"/>
                        </a:lnSpc>
                        <a:buAutoNum type="alphaUcPeriod"/>
                        <a:tabLst>
                          <a:tab pos="219075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Sea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  g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up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av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213995">
                        <a:lnSpc>
                          <a:spcPct val="100000"/>
                        </a:lnSpc>
                        <a:buAutoNum type="alphaUcPeriod"/>
                        <a:tabLst>
                          <a:tab pos="240029" algn="l"/>
                        </a:tabLst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il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them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sed 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ur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budg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17500">
                        <a:lnSpc>
                          <a:spcPct val="100000"/>
                        </a:lnSpc>
                        <a:spcBef>
                          <a:spcPts val="625"/>
                        </a:spcBef>
                        <a:buAutoNum type="alphaUcPeriod"/>
                        <a:tabLst>
                          <a:tab pos="230504" algn="l"/>
                        </a:tabLst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up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 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eedb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their 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s.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203835">
                        <a:lnSpc>
                          <a:spcPct val="100000"/>
                        </a:lnSpc>
                        <a:buAutoNum type="alphaUcPeriod"/>
                        <a:tabLst>
                          <a:tab pos="249554" algn="l"/>
                        </a:tabLst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heck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an  per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rm</a:t>
                      </a:r>
                      <a:r>
                        <a:rPr sz="10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ur  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budget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105410">
                        <a:lnSpc>
                          <a:spcPct val="100000"/>
                        </a:lnSpc>
                        <a:buAutoNum type="alphaUcPeriod"/>
                        <a:tabLst>
                          <a:tab pos="237490" algn="l"/>
                        </a:tabLst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heck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27965" indent="-142875">
                        <a:lnSpc>
                          <a:spcPct val="100000"/>
                        </a:lnSpc>
                        <a:spcBef>
                          <a:spcPts val="625"/>
                        </a:spcBef>
                        <a:buAutoNum type="alphaUcPeriod"/>
                        <a:tabLst>
                          <a:tab pos="228600" algn="l"/>
                        </a:tabLst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up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277495">
                        <a:lnSpc>
                          <a:spcPct val="100000"/>
                        </a:lnSpc>
                        <a:buAutoNum type="alphaUcPeriod"/>
                        <a:tabLst>
                          <a:tab pos="220345" algn="l"/>
                        </a:tabLst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ur  m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usi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’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theme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and  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preferences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130810">
                        <a:lnSpc>
                          <a:spcPct val="100000"/>
                        </a:lnSpc>
                        <a:buAutoNum type="alphaUcPeriod"/>
                        <a:tabLst>
                          <a:tab pos="240029" algn="l"/>
                        </a:tabLst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  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payments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83515">
                        <a:lnSpc>
                          <a:spcPts val="1050"/>
                        </a:lnSpc>
                        <a:spcBef>
                          <a:spcPts val="390"/>
                        </a:spcBef>
                        <a:buAutoNum type="alphaUcPeriod"/>
                        <a:tabLst>
                          <a:tab pos="212725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Ask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av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pecif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  time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5090" marR="127000">
                        <a:lnSpc>
                          <a:spcPts val="1050"/>
                        </a:lnSpc>
                        <a:buAutoNum type="alphaUcPeriod"/>
                        <a:tabLst>
                          <a:tab pos="205740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Ask</a:t>
                      </a:r>
                      <a:r>
                        <a:rPr sz="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acc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mmo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  a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5090" marR="120650" algn="just">
                        <a:lnSpc>
                          <a:spcPts val="1050"/>
                        </a:lnSpc>
                        <a:buAutoNum type="alphaUcPeriod"/>
                        <a:tabLst>
                          <a:tab pos="220979" algn="l"/>
                        </a:tabLst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Send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ex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su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their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953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2085">
                        <a:lnSpc>
                          <a:spcPct val="100000"/>
                        </a:lnSpc>
                        <a:spcBef>
                          <a:spcPts val="625"/>
                        </a:spcBef>
                        <a:buAutoNum type="alphaUcPeriod"/>
                        <a:tabLst>
                          <a:tab pos="230504" algn="l"/>
                        </a:tabLst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agreed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17170" indent="-132080">
                        <a:lnSpc>
                          <a:spcPct val="100000"/>
                        </a:lnSpc>
                        <a:buAutoNum type="alphaUcPeriod"/>
                        <a:tabLst>
                          <a:tab pos="217804" algn="l"/>
                        </a:tabLst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ip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them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wish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85725" marR="239395">
                        <a:lnSpc>
                          <a:spcPct val="100000"/>
                        </a:lnSpc>
                        <a:buAutoNum type="alphaUcPeriod"/>
                        <a:tabLst>
                          <a:tab pos="23749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Gi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and 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their  </a:t>
                      </a:r>
                      <a:r>
                        <a:rPr sz="1000" spc="30" dirty="0">
                          <a:latin typeface="Tahoma"/>
                          <a:cs typeface="Tahoma"/>
                        </a:rPr>
                        <a:t>performance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8067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whelmed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  number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13995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iri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up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  </a:t>
                      </a:r>
                      <a:r>
                        <a:rPr sz="900" spc="30" dirty="0">
                          <a:latin typeface="Tahoma"/>
                          <a:cs typeface="Tahoma"/>
                        </a:rPr>
                        <a:t>feedbacks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27635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tisf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alki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  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them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315595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eeli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ssu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e-bo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ki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0513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tisf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their  </a:t>
                      </a:r>
                      <a:r>
                        <a:rPr sz="900" spc="25" dirty="0">
                          <a:latin typeface="Tahoma"/>
                          <a:cs typeface="Tahoma"/>
                        </a:rPr>
                        <a:t>performance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b="1" dirty="0">
                          <a:latin typeface="Tahoma"/>
                          <a:cs typeface="Tahoma"/>
                        </a:rPr>
                        <a:t>FEELI</a:t>
                      </a:r>
                      <a:r>
                        <a:rPr sz="1000" b="1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00" b="1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b="1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000" b="1" spc="-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CT</a:t>
                      </a:r>
                      <a:r>
                        <a:rPr sz="1000" b="1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VE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7165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find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  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one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8265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kn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available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34290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whi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ne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8288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iri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type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details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65"/>
                        </a:lnSpc>
                        <a:spcBef>
                          <a:spcPts val="64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tip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5725" marR="163195">
                        <a:lnSpc>
                          <a:spcPts val="105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enuine  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review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128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6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40665" marR="204470" indent="35560">
                        <a:lnSpc>
                          <a:spcPct val="100000"/>
                        </a:lnSpc>
                      </a:pPr>
                      <a:r>
                        <a:rPr sz="1000" b="1" spc="-35" dirty="0">
                          <a:latin typeface="Tahoma"/>
                          <a:cs typeface="Tahoma"/>
                        </a:rPr>
                        <a:t>IMPROVEMENT </a:t>
                      </a:r>
                      <a:r>
                        <a:rPr sz="1000" b="1" spc="-2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OP</a:t>
                      </a:r>
                      <a:r>
                        <a:rPr sz="1000" b="1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b="1" dirty="0">
                          <a:latin typeface="Tahoma"/>
                          <a:cs typeface="Tahoma"/>
                        </a:rPr>
                        <a:t>ORTUNITIES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5494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  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essa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5725">
                        <a:lnSpc>
                          <a:spcPts val="1019"/>
                        </a:lnSpc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il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s.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725" marR="15684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sea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&amp;  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een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acc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2827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vis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725" marR="7937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symb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kn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if  th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av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8956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  b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alli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725" marR="21717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Ask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  min.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8415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send  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 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  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address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090" marR="29337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 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ut.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24460">
                        <a:lnSpc>
                          <a:spcPts val="1050"/>
                        </a:lnSpc>
                        <a:spcBef>
                          <a:spcPts val="700"/>
                        </a:spcBef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multi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725" marR="13271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cl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bu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sy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duri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  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sk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them 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acc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cheq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4690" y="4866564"/>
            <a:ext cx="1014094" cy="7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5"/>
              </a:lnSpc>
            </a:pPr>
            <a:r>
              <a:rPr sz="500" spc="-5" dirty="0">
                <a:solidFill>
                  <a:srgbClr val="CCCCCC"/>
                </a:solidFill>
                <a:latin typeface="Arial MT"/>
                <a:cs typeface="Arial MT"/>
              </a:rPr>
              <a:t>2018</a:t>
            </a:r>
            <a:r>
              <a:rPr sz="500" spc="105" dirty="0">
                <a:solidFill>
                  <a:srgbClr val="CCCCCC"/>
                </a:solidFill>
                <a:latin typeface="Arial MT"/>
                <a:cs typeface="Arial MT"/>
              </a:rPr>
              <a:t> </a:t>
            </a:r>
            <a:r>
              <a:rPr sz="500" dirty="0">
                <a:solidFill>
                  <a:srgbClr val="CCCCCC"/>
                </a:solidFill>
                <a:latin typeface="Arial MT"/>
                <a:cs typeface="Arial MT"/>
              </a:rPr>
              <a:t>|</a:t>
            </a:r>
            <a:r>
              <a:rPr sz="500" spc="110" dirty="0">
                <a:solidFill>
                  <a:srgbClr val="CCCCCC"/>
                </a:solidFill>
                <a:latin typeface="Arial MT"/>
                <a:cs typeface="Arial MT"/>
              </a:rPr>
              <a:t> </a:t>
            </a:r>
            <a:r>
              <a:rPr sz="500" spc="-5" dirty="0">
                <a:solidFill>
                  <a:srgbClr val="CCCCCC"/>
                </a:solidFill>
                <a:latin typeface="Arial MT"/>
                <a:cs typeface="Arial MT"/>
              </a:rPr>
              <a:t>Confidential</a:t>
            </a:r>
            <a:r>
              <a:rPr sz="500" spc="-15" dirty="0">
                <a:solidFill>
                  <a:srgbClr val="CCCCCC"/>
                </a:solidFill>
                <a:latin typeface="Arial MT"/>
                <a:cs typeface="Arial MT"/>
              </a:rPr>
              <a:t> </a:t>
            </a:r>
            <a:r>
              <a:rPr sz="500" spc="-5" dirty="0">
                <a:solidFill>
                  <a:srgbClr val="CCCCCC"/>
                </a:solidFill>
                <a:latin typeface="Arial MT"/>
                <a:cs typeface="Arial MT"/>
              </a:rPr>
              <a:t>and</a:t>
            </a:r>
            <a:r>
              <a:rPr sz="500" spc="-15" dirty="0">
                <a:solidFill>
                  <a:srgbClr val="CCCCCC"/>
                </a:solidFill>
                <a:latin typeface="Arial MT"/>
                <a:cs typeface="Arial MT"/>
              </a:rPr>
              <a:t> </a:t>
            </a:r>
            <a:r>
              <a:rPr sz="500" spc="-5" dirty="0">
                <a:solidFill>
                  <a:srgbClr val="CCCCCC"/>
                </a:solidFill>
                <a:latin typeface="Arial MT"/>
                <a:cs typeface="Arial MT"/>
              </a:rPr>
              <a:t>Proprietary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4753" y="4854150"/>
            <a:ext cx="308335" cy="110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537" y="4650149"/>
            <a:ext cx="3419475" cy="400685"/>
            <a:chOff x="66537" y="4650149"/>
            <a:chExt cx="3419475" cy="40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100" y="4859975"/>
              <a:ext cx="820076" cy="110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537" y="4650149"/>
              <a:ext cx="3419475" cy="400685"/>
            </a:xfrm>
            <a:custGeom>
              <a:avLst/>
              <a:gdLst/>
              <a:ahLst/>
              <a:cxnLst/>
              <a:rect l="l" t="t" r="r" b="b"/>
              <a:pathLst>
                <a:path w="3419475" h="400685">
                  <a:moveTo>
                    <a:pt x="34190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3419099" y="0"/>
                  </a:lnTo>
                  <a:lnTo>
                    <a:pt x="34190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56449" y="3487068"/>
            <a:ext cx="5162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n</a:t>
            </a:r>
            <a:r>
              <a:rPr sz="1300" spc="20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300" spc="-15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g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h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0448" y="2574823"/>
            <a:ext cx="7689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er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575757"/>
                </a:solidFill>
                <a:latin typeface="Tahoma"/>
                <a:cs typeface="Tahoma"/>
              </a:rPr>
              <a:t>n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300" spc="60" dirty="0">
                <a:solidFill>
                  <a:srgbClr val="575757"/>
                </a:solidFill>
                <a:latin typeface="Tahoma"/>
                <a:cs typeface="Tahoma"/>
              </a:rPr>
              <a:t>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3172" y="1764721"/>
            <a:ext cx="5853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8960" algn="l"/>
              </a:tabLst>
            </a:pP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er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n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ame</a:t>
            </a:r>
            <a:r>
              <a:rPr sz="1300" dirty="0">
                <a:solidFill>
                  <a:srgbClr val="575757"/>
                </a:solidFill>
                <a:latin typeface="Tahoma"/>
                <a:cs typeface="Tahoma"/>
              </a:rPr>
              <a:t>	</a:t>
            </a:r>
            <a:r>
              <a:rPr sz="1950" spc="-15" baseline="4273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950" spc="52" baseline="4273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950" spc="44" baseline="4273" dirty="0">
                <a:solidFill>
                  <a:srgbClr val="575757"/>
                </a:solidFill>
                <a:latin typeface="Tahoma"/>
                <a:cs typeface="Tahoma"/>
              </a:rPr>
              <a:t>er</a:t>
            </a:r>
            <a:r>
              <a:rPr sz="1950" spc="-157" baseline="4273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950" spc="75" baseline="4273" dirty="0">
                <a:solidFill>
                  <a:srgbClr val="575757"/>
                </a:solidFill>
                <a:latin typeface="Tahoma"/>
                <a:cs typeface="Tahoma"/>
              </a:rPr>
              <a:t>ch</a:t>
            </a:r>
            <a:r>
              <a:rPr sz="1950" spc="22" baseline="4273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950" spc="-22" baseline="4273" dirty="0">
                <a:solidFill>
                  <a:srgbClr val="575757"/>
                </a:solidFill>
                <a:latin typeface="Tahoma"/>
                <a:cs typeface="Tahoma"/>
              </a:rPr>
              <a:t>r</a:t>
            </a:r>
            <a:r>
              <a:rPr sz="1950" spc="-7" baseline="4273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950" spc="142" baseline="4273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950" spc="7" baseline="4273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950" spc="30" baseline="4273" dirty="0">
                <a:solidFill>
                  <a:srgbClr val="575757"/>
                </a:solidFill>
                <a:latin typeface="Tahoma"/>
                <a:cs typeface="Tahoma"/>
              </a:rPr>
              <a:t>eri</a:t>
            </a:r>
            <a:r>
              <a:rPr sz="1950" spc="22" baseline="4273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950" spc="60" baseline="4273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950" spc="-22" baseline="4273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950" spc="104" baseline="4273" dirty="0">
                <a:solidFill>
                  <a:srgbClr val="575757"/>
                </a:solidFill>
                <a:latin typeface="Tahoma"/>
                <a:cs typeface="Tahoma"/>
              </a:rPr>
              <a:t>cs</a:t>
            </a:r>
            <a:endParaRPr sz="1950" baseline="4273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2403" y="3082158"/>
            <a:ext cx="90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3C4043"/>
                </a:solidFill>
                <a:latin typeface="Tahoma"/>
                <a:cs typeface="Tahoma"/>
              </a:rPr>
              <a:t>b</a:t>
            </a:r>
            <a:r>
              <a:rPr sz="1800" spc="8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140" dirty="0">
                <a:solidFill>
                  <a:srgbClr val="3C4043"/>
                </a:solidFill>
                <a:latin typeface="Tahoma"/>
                <a:cs typeface="Tahoma"/>
              </a:rPr>
              <a:t>c</a:t>
            </a:r>
            <a:r>
              <a:rPr sz="1800" spc="5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800" spc="-5" dirty="0">
                <a:solidFill>
                  <a:srgbClr val="3C4043"/>
                </a:solidFill>
                <a:latin typeface="Tahoma"/>
                <a:cs typeface="Tahoma"/>
              </a:rPr>
              <a:t>u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s</a:t>
            </a:r>
            <a:r>
              <a:rPr sz="1800" spc="65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9496" y="1423970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3C4043"/>
                </a:solidFill>
                <a:latin typeface="Tahoma"/>
                <a:cs typeface="Tahoma"/>
              </a:rPr>
              <a:t>is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800" spc="-260" dirty="0">
                <a:solidFill>
                  <a:srgbClr val="3C4043"/>
                </a:solidFill>
                <a:latin typeface="Tahoma"/>
                <a:cs typeface="Tahoma"/>
              </a:rPr>
              <a:t>/</a:t>
            </a:r>
            <a:r>
              <a:rPr sz="1800" spc="5" dirty="0">
                <a:solidFill>
                  <a:srgbClr val="3C4043"/>
                </a:solidFill>
                <a:latin typeface="Tahoma"/>
                <a:cs typeface="Tahoma"/>
              </a:rPr>
              <a:t>an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0116" y="2208579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3C4043"/>
                </a:solidFill>
                <a:latin typeface="Tahoma"/>
                <a:cs typeface="Tahoma"/>
              </a:rPr>
              <a:t>who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C4043"/>
                </a:solidFill>
                <a:latin typeface="Tahoma"/>
                <a:cs typeface="Tahoma"/>
              </a:rPr>
              <a:t>n</a:t>
            </a:r>
            <a:r>
              <a:rPr sz="1800" spc="4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7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75" dirty="0">
                <a:solidFill>
                  <a:srgbClr val="3C4043"/>
                </a:solidFill>
                <a:latin typeface="Tahoma"/>
                <a:cs typeface="Tahoma"/>
              </a:rPr>
              <a:t>d</a:t>
            </a:r>
            <a:r>
              <a:rPr sz="1800" spc="45" dirty="0">
                <a:solidFill>
                  <a:srgbClr val="3C4043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8810" y="3055451"/>
            <a:ext cx="86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646464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3207" y="1687243"/>
            <a:ext cx="2666365" cy="0"/>
          </a:xfrm>
          <a:custGeom>
            <a:avLst/>
            <a:gdLst/>
            <a:ahLst/>
            <a:cxnLst/>
            <a:rect l="l" t="t" r="r" b="b"/>
            <a:pathLst>
              <a:path w="2666365">
                <a:moveTo>
                  <a:pt x="0" y="0"/>
                </a:moveTo>
                <a:lnTo>
                  <a:pt x="2665799" y="0"/>
                </a:lnTo>
              </a:path>
            </a:pathLst>
          </a:custGeom>
          <a:ln w="19049">
            <a:solidFill>
              <a:srgbClr val="5E6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4250" y="1695449"/>
            <a:ext cx="4917440" cy="0"/>
          </a:xfrm>
          <a:custGeom>
            <a:avLst/>
            <a:gdLst/>
            <a:ahLst/>
            <a:cxnLst/>
            <a:rect l="l" t="t" r="r" b="b"/>
            <a:pathLst>
              <a:path w="4917440">
                <a:moveTo>
                  <a:pt x="0" y="0"/>
                </a:moveTo>
                <a:lnTo>
                  <a:pt x="4917300" y="0"/>
                </a:lnTo>
              </a:path>
            </a:pathLst>
          </a:custGeom>
          <a:ln w="19049">
            <a:solidFill>
              <a:srgbClr val="5E6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4061" y="3362879"/>
            <a:ext cx="7461250" cy="0"/>
          </a:xfrm>
          <a:custGeom>
            <a:avLst/>
            <a:gdLst/>
            <a:ahLst/>
            <a:cxnLst/>
            <a:rect l="l" t="t" r="r" b="b"/>
            <a:pathLst>
              <a:path w="7461250">
                <a:moveTo>
                  <a:pt x="0" y="0"/>
                </a:moveTo>
                <a:lnTo>
                  <a:pt x="7460699" y="0"/>
                </a:lnTo>
              </a:path>
            </a:pathLst>
          </a:custGeom>
          <a:ln w="19049">
            <a:solidFill>
              <a:srgbClr val="5E6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7429" y="2510049"/>
            <a:ext cx="7094855" cy="0"/>
          </a:xfrm>
          <a:custGeom>
            <a:avLst/>
            <a:gdLst/>
            <a:ahLst/>
            <a:cxnLst/>
            <a:rect l="l" t="t" r="r" b="b"/>
            <a:pathLst>
              <a:path w="7094855">
                <a:moveTo>
                  <a:pt x="0" y="0"/>
                </a:moveTo>
                <a:lnTo>
                  <a:pt x="7094399" y="0"/>
                </a:lnTo>
              </a:path>
            </a:pathLst>
          </a:custGeom>
          <a:ln w="19049">
            <a:solidFill>
              <a:srgbClr val="5E6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210345" y="632848"/>
            <a:ext cx="30276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PROBLE</a:t>
            </a:r>
            <a:r>
              <a:rPr spc="15" dirty="0"/>
              <a:t>M</a:t>
            </a:r>
            <a:r>
              <a:rPr spc="-200" dirty="0"/>
              <a:t> </a:t>
            </a:r>
            <a:r>
              <a:rPr spc="-125" dirty="0"/>
              <a:t>S</a:t>
            </a:r>
            <a:r>
              <a:rPr spc="-204" dirty="0"/>
              <a:t>T</a:t>
            </a:r>
            <a:r>
              <a:rPr spc="-65" dirty="0"/>
              <a:t>A</a:t>
            </a:r>
            <a:r>
              <a:rPr spc="-45" dirty="0"/>
              <a:t>TEMENT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57086" y="3048510"/>
            <a:ext cx="6323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She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don’t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E37300"/>
                </a:solidFill>
                <a:latin typeface="Tahoma"/>
                <a:cs typeface="Tahoma"/>
              </a:rPr>
              <a:t>want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to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spend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much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E37300"/>
                </a:solidFill>
                <a:latin typeface="Tahoma"/>
                <a:cs typeface="Tahoma"/>
              </a:rPr>
              <a:t>money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E37300"/>
                </a:solidFill>
                <a:latin typeface="Tahoma"/>
                <a:cs typeface="Tahoma"/>
              </a:rPr>
              <a:t>on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agents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and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to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E37300"/>
                </a:solidFill>
                <a:latin typeface="Tahoma"/>
                <a:cs typeface="Tahoma"/>
              </a:rPr>
              <a:t>book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E37300"/>
                </a:solidFill>
                <a:latin typeface="Tahoma"/>
                <a:cs typeface="Tahoma"/>
              </a:rPr>
              <a:t>within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her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E37300"/>
                </a:solidFill>
                <a:latin typeface="Tahoma"/>
                <a:cs typeface="Tahoma"/>
              </a:rPr>
              <a:t>budget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0533" y="2195680"/>
            <a:ext cx="4161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r>
              <a:rPr sz="1400" spc="-114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188037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188037"/>
                </a:solidFill>
                <a:latin typeface="Tahoma"/>
                <a:cs typeface="Tahoma"/>
              </a:rPr>
              <a:t>u</a:t>
            </a:r>
            <a:r>
              <a:rPr sz="1400" spc="25" dirty="0">
                <a:solidFill>
                  <a:srgbClr val="188037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400" spc="75" dirty="0">
                <a:solidFill>
                  <a:srgbClr val="188037"/>
                </a:solidFill>
                <a:latin typeface="Tahoma"/>
                <a:cs typeface="Tahoma"/>
              </a:rPr>
              <a:t>c</a:t>
            </a:r>
            <a:r>
              <a:rPr sz="1400" spc="25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400" spc="5" dirty="0">
                <a:solidFill>
                  <a:srgbClr val="188037"/>
                </a:solidFill>
                <a:latin typeface="Tahoma"/>
                <a:cs typeface="Tahoma"/>
              </a:rPr>
              <a:t>an</a:t>
            </a:r>
            <a:r>
              <a:rPr sz="1400" spc="-114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Bo</a:t>
            </a:r>
            <a:r>
              <a:rPr sz="1400" spc="45" dirty="0">
                <a:solidFill>
                  <a:srgbClr val="188037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188037"/>
                </a:solidFill>
                <a:latin typeface="Tahoma"/>
                <a:cs typeface="Tahoma"/>
              </a:rPr>
              <a:t>ki</a:t>
            </a:r>
            <a:r>
              <a:rPr sz="1400" spc="-10" dirty="0">
                <a:solidFill>
                  <a:srgbClr val="188037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188037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r>
              <a:rPr sz="1400" spc="50" dirty="0">
                <a:solidFill>
                  <a:srgbClr val="188037"/>
                </a:solidFill>
                <a:latin typeface="Tahoma"/>
                <a:cs typeface="Tahoma"/>
              </a:rPr>
              <a:t>p</a:t>
            </a:r>
            <a:r>
              <a:rPr sz="1400" spc="65" dirty="0">
                <a:solidFill>
                  <a:srgbClr val="188037"/>
                </a:solidFill>
                <a:latin typeface="Tahoma"/>
                <a:cs typeface="Tahoma"/>
              </a:rPr>
              <a:t>p</a:t>
            </a:r>
            <a:r>
              <a:rPr sz="1400" spc="-14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88037"/>
                </a:solidFill>
                <a:latin typeface="Tahoma"/>
                <a:cs typeface="Tahoma"/>
              </a:rPr>
              <a:t>f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o</a:t>
            </a:r>
            <a:r>
              <a:rPr sz="1400" spc="20" dirty="0">
                <a:solidFill>
                  <a:srgbClr val="188037"/>
                </a:solidFill>
                <a:latin typeface="Tahoma"/>
                <a:cs typeface="Tahoma"/>
              </a:rPr>
              <a:t>r</a:t>
            </a:r>
            <a:r>
              <a:rPr sz="1400" spc="-114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188037"/>
                </a:solidFill>
                <a:latin typeface="Tahoma"/>
                <a:cs typeface="Tahoma"/>
              </a:rPr>
              <a:t>her</a:t>
            </a:r>
            <a:r>
              <a:rPr sz="1400" spc="-17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188037"/>
                </a:solidFill>
                <a:latin typeface="Tahoma"/>
                <a:cs typeface="Tahoma"/>
              </a:rPr>
              <a:t>W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ed</a:t>
            </a:r>
            <a:r>
              <a:rPr sz="1400" spc="20" dirty="0">
                <a:solidFill>
                  <a:srgbClr val="188037"/>
                </a:solidFill>
                <a:latin typeface="Tahoma"/>
                <a:cs typeface="Tahoma"/>
              </a:rPr>
              <a:t>di</a:t>
            </a:r>
            <a:r>
              <a:rPr sz="1400" spc="15" dirty="0">
                <a:solidFill>
                  <a:srgbClr val="188037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188037"/>
                </a:solidFill>
                <a:latin typeface="Tahoma"/>
                <a:cs typeface="Tahoma"/>
              </a:rPr>
              <a:t>g</a:t>
            </a:r>
            <a:r>
              <a:rPr sz="1400" spc="-14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165" dirty="0">
                <a:solidFill>
                  <a:srgbClr val="188037"/>
                </a:solidFill>
                <a:latin typeface="Tahoma"/>
                <a:cs typeface="Tahoma"/>
              </a:rPr>
              <a:t>C</a:t>
            </a:r>
            <a:r>
              <a:rPr sz="1400" spc="40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188037"/>
                </a:solidFill>
                <a:latin typeface="Tahoma"/>
                <a:cs typeface="Tahoma"/>
              </a:rPr>
              <a:t>r</a:t>
            </a:r>
            <a:r>
              <a:rPr sz="1400" spc="60" dirty="0">
                <a:solidFill>
                  <a:srgbClr val="188037"/>
                </a:solidFill>
                <a:latin typeface="Tahoma"/>
                <a:cs typeface="Tahoma"/>
              </a:rPr>
              <a:t>em</a:t>
            </a:r>
            <a:r>
              <a:rPr sz="1400" spc="30" dirty="0">
                <a:solidFill>
                  <a:srgbClr val="188037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188037"/>
                </a:solidFill>
                <a:latin typeface="Tahoma"/>
                <a:cs typeface="Tahoma"/>
              </a:rPr>
              <a:t>n</a:t>
            </a:r>
            <a:r>
              <a:rPr sz="1400" spc="30" dirty="0">
                <a:solidFill>
                  <a:srgbClr val="188037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6235" y="1380950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solidFill>
                  <a:srgbClr val="1967D1"/>
                </a:solidFill>
                <a:latin typeface="Tahoma"/>
                <a:cs typeface="Tahoma"/>
              </a:rPr>
              <a:t>Ais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h</a:t>
            </a:r>
            <a:r>
              <a:rPr sz="1400" spc="30" dirty="0">
                <a:solidFill>
                  <a:srgbClr val="1967D1"/>
                </a:solidFill>
                <a:latin typeface="Tahoma"/>
                <a:cs typeface="Tahoma"/>
              </a:rPr>
              <a:t>w</a:t>
            </a:r>
            <a:r>
              <a:rPr sz="1400" spc="15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400" spc="3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1967D1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400" spc="-155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967D1"/>
                </a:solidFill>
                <a:latin typeface="Tahoma"/>
                <a:cs typeface="Tahoma"/>
              </a:rPr>
              <a:t>Seji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7275" y="1380950"/>
            <a:ext cx="3430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C5221F"/>
                </a:solidFill>
                <a:latin typeface="Tahoma"/>
                <a:cs typeface="Tahoma"/>
              </a:rPr>
              <a:t>M</a:t>
            </a:r>
            <a:r>
              <a:rPr sz="1400" spc="15" dirty="0">
                <a:solidFill>
                  <a:srgbClr val="C5221F"/>
                </a:solidFill>
                <a:latin typeface="Tahoma"/>
                <a:cs typeface="Tahoma"/>
              </a:rPr>
              <a:t>ar</a:t>
            </a:r>
            <a:r>
              <a:rPr sz="1400" spc="-15" dirty="0">
                <a:solidFill>
                  <a:srgbClr val="C5221F"/>
                </a:solidFill>
                <a:latin typeface="Tahoma"/>
                <a:cs typeface="Tahoma"/>
              </a:rPr>
              <a:t>k</a:t>
            </a:r>
            <a:r>
              <a:rPr sz="1400" spc="30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400" spc="4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C5221F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C5221F"/>
                </a:solidFill>
                <a:latin typeface="Tahoma"/>
                <a:cs typeface="Tahoma"/>
              </a:rPr>
              <a:t>A</a:t>
            </a:r>
            <a:r>
              <a:rPr sz="1400" spc="5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400" spc="25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C5221F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C5221F"/>
                </a:solidFill>
                <a:latin typeface="Tahoma"/>
                <a:cs typeface="Tahoma"/>
              </a:rPr>
              <a:t>she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C5221F"/>
                </a:solidFill>
                <a:latin typeface="Tahoma"/>
                <a:cs typeface="Tahoma"/>
              </a:rPr>
              <a:t>is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C5221F"/>
                </a:solidFill>
                <a:latin typeface="Tahoma"/>
                <a:cs typeface="Tahoma"/>
              </a:rPr>
              <a:t>ab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C5221F"/>
                </a:solidFill>
                <a:latin typeface="Tahoma"/>
                <a:cs typeface="Tahoma"/>
              </a:rPr>
              <a:t>u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70" dirty="0">
                <a:solidFill>
                  <a:srgbClr val="C5221F"/>
                </a:solidFill>
                <a:latin typeface="Tahoma"/>
                <a:cs typeface="Tahoma"/>
              </a:rPr>
              <a:t>o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C5221F"/>
                </a:solidFill>
                <a:latin typeface="Tahoma"/>
                <a:cs typeface="Tahoma"/>
              </a:rPr>
              <a:t>m</a:t>
            </a:r>
            <a:r>
              <a:rPr sz="1400" spc="15" dirty="0">
                <a:solidFill>
                  <a:srgbClr val="C5221F"/>
                </a:solidFill>
                <a:latin typeface="Tahoma"/>
                <a:cs typeface="Tahoma"/>
              </a:rPr>
              <a:t>ar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r</a:t>
            </a:r>
            <a:r>
              <a:rPr sz="1400" spc="30" dirty="0">
                <a:solidFill>
                  <a:srgbClr val="C5221F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26112" y="4650149"/>
            <a:ext cx="3419475" cy="400685"/>
          </a:xfrm>
          <a:custGeom>
            <a:avLst/>
            <a:gdLst/>
            <a:ahLst/>
            <a:cxnLst/>
            <a:rect l="l" t="t" r="r" b="b"/>
            <a:pathLst>
              <a:path w="3419475" h="400685">
                <a:moveTo>
                  <a:pt x="34190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3419099" y="0"/>
                </a:lnTo>
                <a:lnTo>
                  <a:pt x="34190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1345" y="4334995"/>
            <a:ext cx="31451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de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ribe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h</a:t>
            </a:r>
            <a:r>
              <a:rPr sz="1300" spc="20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300" spc="45" dirty="0">
                <a:solidFill>
                  <a:srgbClr val="575757"/>
                </a:solidFill>
                <a:latin typeface="Tahoma"/>
                <a:cs typeface="Tahoma"/>
              </a:rPr>
              <a:t>w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575757"/>
                </a:solidFill>
                <a:latin typeface="Tahoma"/>
                <a:cs typeface="Tahoma"/>
              </a:rPr>
              <a:t>y</a:t>
            </a:r>
            <a:r>
              <a:rPr sz="1300" spc="55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300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will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575757"/>
                </a:solidFill>
                <a:latin typeface="Tahoma"/>
                <a:cs typeface="Tahoma"/>
              </a:rPr>
              <a:t>m</a:t>
            </a:r>
            <a:r>
              <a:rPr sz="1300" spc="4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300" spc="20" dirty="0">
                <a:solidFill>
                  <a:srgbClr val="575757"/>
                </a:solidFill>
                <a:latin typeface="Tahoma"/>
                <a:cs typeface="Tahoma"/>
              </a:rPr>
              <a:t>su</a:t>
            </a:r>
            <a:r>
              <a:rPr sz="1300" spc="-25" dirty="0">
                <a:solidFill>
                  <a:srgbClr val="575757"/>
                </a:solidFill>
                <a:latin typeface="Tahoma"/>
                <a:cs typeface="Tahoma"/>
              </a:rPr>
              <a:t>r</a:t>
            </a:r>
            <a:r>
              <a:rPr sz="1300" spc="45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300" spc="25" dirty="0">
                <a:solidFill>
                  <a:srgbClr val="575757"/>
                </a:solidFill>
                <a:latin typeface="Tahoma"/>
                <a:cs typeface="Tahoma"/>
              </a:rPr>
              <a:t>he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575757"/>
                </a:solidFill>
                <a:latin typeface="Tahoma"/>
                <a:cs typeface="Tahoma"/>
              </a:rPr>
              <a:t>imp</a:t>
            </a:r>
            <a:r>
              <a:rPr sz="1300" spc="15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8415" y="3381121"/>
            <a:ext cx="42056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45" dirty="0">
                <a:solidFill>
                  <a:srgbClr val="575757"/>
                </a:solidFill>
                <a:latin typeface="Tahoma"/>
                <a:cs typeface="Tahoma"/>
              </a:rPr>
              <a:t>describe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how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the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action</a:t>
            </a:r>
            <a:r>
              <a:rPr sz="13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will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575757"/>
                </a:solidFill>
                <a:latin typeface="Tahoma"/>
                <a:cs typeface="Tahoma"/>
              </a:rPr>
              <a:t>positively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affect</a:t>
            </a:r>
            <a:r>
              <a:rPr sz="1300" spc="-100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575757"/>
                </a:solidFill>
                <a:latin typeface="Tahoma"/>
                <a:cs typeface="Tahoma"/>
              </a:rPr>
              <a:t>users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75757"/>
                </a:solidFill>
                <a:latin typeface="Tahoma"/>
                <a:cs typeface="Tahoma"/>
              </a:rPr>
              <a:t>(why)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7105" y="2495221"/>
            <a:ext cx="30384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de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30" dirty="0">
                <a:solidFill>
                  <a:srgbClr val="575757"/>
                </a:solidFill>
                <a:latin typeface="Tahoma"/>
                <a:cs typeface="Tahoma"/>
              </a:rPr>
              <a:t>ribe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575757"/>
                </a:solidFill>
                <a:latin typeface="Tahoma"/>
                <a:cs typeface="Tahoma"/>
              </a:rPr>
              <a:t>who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300" spc="25" dirty="0">
                <a:solidFill>
                  <a:srgbClr val="575757"/>
                </a:solidFill>
                <a:latin typeface="Tahoma"/>
                <a:cs typeface="Tahoma"/>
              </a:rPr>
              <a:t>he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40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300" spc="-15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300" dirty="0">
                <a:solidFill>
                  <a:srgbClr val="575757"/>
                </a:solidFill>
                <a:latin typeface="Tahoma"/>
                <a:cs typeface="Tahoma"/>
              </a:rPr>
              <a:t>n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575757"/>
                </a:solidFill>
                <a:latin typeface="Tahoma"/>
                <a:cs typeface="Tahoma"/>
              </a:rPr>
              <a:t>will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e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(who)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743" y="1708521"/>
            <a:ext cx="65151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3220" algn="l"/>
              </a:tabLst>
            </a:pPr>
            <a:r>
              <a:rPr sz="1300" spc="50" dirty="0">
                <a:solidFill>
                  <a:srgbClr val="575757"/>
                </a:solidFill>
                <a:latin typeface="Tahoma"/>
                <a:cs typeface="Tahoma"/>
              </a:rPr>
              <a:t>p</a:t>
            </a:r>
            <a:r>
              <a:rPr sz="1300" spc="-25" dirty="0">
                <a:solidFill>
                  <a:srgbClr val="575757"/>
                </a:solidFill>
                <a:latin typeface="Tahoma"/>
                <a:cs typeface="Tahoma"/>
              </a:rPr>
              <a:t>r</a:t>
            </a:r>
            <a:r>
              <a:rPr sz="1300" spc="45" dirty="0">
                <a:solidFill>
                  <a:srgbClr val="575757"/>
                </a:solidFill>
                <a:latin typeface="Tahoma"/>
                <a:cs typeface="Tahoma"/>
              </a:rPr>
              <a:t>od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u</a:t>
            </a:r>
            <a:r>
              <a:rPr sz="1300" spc="95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300" spc="35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300" spc="-105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(w</a:t>
            </a:r>
            <a:r>
              <a:rPr sz="1300" spc="-20" dirty="0">
                <a:solidFill>
                  <a:srgbClr val="575757"/>
                </a:solidFill>
                <a:latin typeface="Tahoma"/>
                <a:cs typeface="Tahoma"/>
              </a:rPr>
              <a:t>h</a:t>
            </a:r>
            <a:r>
              <a:rPr sz="1300" spc="-10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300" spc="-20" dirty="0">
                <a:solidFill>
                  <a:srgbClr val="575757"/>
                </a:solidFill>
                <a:latin typeface="Tahoma"/>
                <a:cs typeface="Tahoma"/>
              </a:rPr>
              <a:t>t)</a:t>
            </a:r>
            <a:r>
              <a:rPr sz="1300" dirty="0">
                <a:solidFill>
                  <a:srgbClr val="575757"/>
                </a:solidFill>
                <a:latin typeface="Tahoma"/>
                <a:cs typeface="Tahoma"/>
              </a:rPr>
              <a:t>	</a:t>
            </a:r>
            <a:r>
              <a:rPr sz="1950" spc="82" baseline="4273" dirty="0">
                <a:solidFill>
                  <a:srgbClr val="575757"/>
                </a:solidFill>
                <a:latin typeface="Tahoma"/>
                <a:cs typeface="Tahoma"/>
              </a:rPr>
              <a:t>per</a:t>
            </a:r>
            <a:r>
              <a:rPr sz="1950" spc="-15" baseline="4273" dirty="0">
                <a:solidFill>
                  <a:srgbClr val="575757"/>
                </a:solidFill>
                <a:latin typeface="Tahoma"/>
                <a:cs typeface="Tahoma"/>
              </a:rPr>
              <a:t>f</a:t>
            </a:r>
            <a:r>
              <a:rPr sz="1950" spc="75" baseline="4273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950" spc="44" baseline="4273" dirty="0">
                <a:solidFill>
                  <a:srgbClr val="575757"/>
                </a:solidFill>
                <a:latin typeface="Tahoma"/>
                <a:cs typeface="Tahoma"/>
              </a:rPr>
              <a:t>rm</a:t>
            </a:r>
            <a:r>
              <a:rPr sz="1950" spc="-157" baseline="4273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950" spc="30" baseline="4273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950" spc="82" baseline="4273" dirty="0">
                <a:solidFill>
                  <a:srgbClr val="575757"/>
                </a:solidFill>
                <a:latin typeface="Tahoma"/>
                <a:cs typeface="Tahoma"/>
              </a:rPr>
              <a:t>pe</a:t>
            </a:r>
            <a:r>
              <a:rPr sz="1950" spc="67" baseline="4273" dirty="0">
                <a:solidFill>
                  <a:srgbClr val="575757"/>
                </a:solidFill>
                <a:latin typeface="Tahoma"/>
                <a:cs typeface="Tahoma"/>
              </a:rPr>
              <a:t>cif</a:t>
            </a:r>
            <a:r>
              <a:rPr sz="1950" spc="30" baseline="4273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950" spc="157" baseline="4273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950" spc="-157" baseline="4273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950" spc="-7" baseline="4273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950" spc="142" baseline="4273" dirty="0">
                <a:solidFill>
                  <a:srgbClr val="575757"/>
                </a:solidFill>
                <a:latin typeface="Tahoma"/>
                <a:cs typeface="Tahoma"/>
              </a:rPr>
              <a:t>c</a:t>
            </a:r>
            <a:r>
              <a:rPr sz="1950" spc="60" baseline="4273" dirty="0">
                <a:solidFill>
                  <a:srgbClr val="575757"/>
                </a:solidFill>
                <a:latin typeface="Tahoma"/>
                <a:cs typeface="Tahoma"/>
              </a:rPr>
              <a:t>t</a:t>
            </a:r>
            <a:r>
              <a:rPr sz="1950" spc="-22" baseline="4273" dirty="0">
                <a:solidFill>
                  <a:srgbClr val="575757"/>
                </a:solidFill>
                <a:latin typeface="Tahoma"/>
                <a:cs typeface="Tahoma"/>
              </a:rPr>
              <a:t>i</a:t>
            </a:r>
            <a:r>
              <a:rPr sz="1950" spc="75" baseline="4273" dirty="0">
                <a:solidFill>
                  <a:srgbClr val="575757"/>
                </a:solidFill>
                <a:latin typeface="Tahoma"/>
                <a:cs typeface="Tahoma"/>
              </a:rPr>
              <a:t>o</a:t>
            </a:r>
            <a:r>
              <a:rPr sz="1950" spc="-15" baseline="4273" dirty="0">
                <a:solidFill>
                  <a:srgbClr val="575757"/>
                </a:solidFill>
                <a:latin typeface="Tahoma"/>
                <a:cs typeface="Tahoma"/>
              </a:rPr>
              <a:t>n</a:t>
            </a:r>
            <a:r>
              <a:rPr sz="1950" spc="44" baseline="4273" dirty="0">
                <a:solidFill>
                  <a:srgbClr val="575757"/>
                </a:solidFill>
                <a:latin typeface="Tahoma"/>
                <a:cs typeface="Tahoma"/>
              </a:rPr>
              <a:t>s</a:t>
            </a:r>
            <a:r>
              <a:rPr sz="1950" spc="-157" baseline="4273" dirty="0">
                <a:solidFill>
                  <a:srgbClr val="575757"/>
                </a:solidFill>
                <a:latin typeface="Tahoma"/>
                <a:cs typeface="Tahoma"/>
              </a:rPr>
              <a:t> </a:t>
            </a:r>
            <a:r>
              <a:rPr sz="1950" spc="-15" baseline="4273" dirty="0">
                <a:solidFill>
                  <a:srgbClr val="575757"/>
                </a:solidFill>
                <a:latin typeface="Tahoma"/>
                <a:cs typeface="Tahoma"/>
              </a:rPr>
              <a:t>(w</a:t>
            </a:r>
            <a:r>
              <a:rPr sz="1950" spc="-30" baseline="4273" dirty="0">
                <a:solidFill>
                  <a:srgbClr val="575757"/>
                </a:solidFill>
                <a:latin typeface="Tahoma"/>
                <a:cs typeface="Tahoma"/>
              </a:rPr>
              <a:t>h</a:t>
            </a:r>
            <a:r>
              <a:rPr sz="1950" spc="-15" baseline="4273" dirty="0">
                <a:solidFill>
                  <a:srgbClr val="575757"/>
                </a:solidFill>
                <a:latin typeface="Tahoma"/>
                <a:cs typeface="Tahoma"/>
              </a:rPr>
              <a:t>a</a:t>
            </a:r>
            <a:r>
              <a:rPr sz="1950" spc="-30" baseline="4273" dirty="0">
                <a:solidFill>
                  <a:srgbClr val="575757"/>
                </a:solidFill>
                <a:latin typeface="Tahoma"/>
                <a:cs typeface="Tahoma"/>
              </a:rPr>
              <a:t>t)</a:t>
            </a:r>
            <a:endParaRPr sz="1950" baseline="4273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636" y="2904413"/>
            <a:ext cx="778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20061" dirty="0">
                <a:solidFill>
                  <a:srgbClr val="3C4043"/>
                </a:solidFill>
                <a:latin typeface="Tahoma"/>
                <a:cs typeface="Tahoma"/>
              </a:rPr>
              <a:t>by</a:t>
            </a:r>
            <a:r>
              <a:rPr sz="2700" spc="540" baseline="-20061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Providing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E37300"/>
                </a:solidFill>
                <a:latin typeface="Tahoma"/>
                <a:cs typeface="Tahoma"/>
              </a:rPr>
              <a:t>a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way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to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E37300"/>
                </a:solidFill>
                <a:latin typeface="Tahoma"/>
                <a:cs typeface="Tahoma"/>
              </a:rPr>
              <a:t>book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musicians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E37300"/>
                </a:solidFill>
                <a:latin typeface="Tahoma"/>
                <a:cs typeface="Tahoma"/>
              </a:rPr>
              <a:t>of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their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E37300"/>
                </a:solidFill>
                <a:latin typeface="Tahoma"/>
                <a:cs typeface="Tahoma"/>
              </a:rPr>
              <a:t>best-suit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E37300"/>
                </a:solidFill>
                <a:latin typeface="Tahoma"/>
                <a:cs typeface="Tahoma"/>
              </a:rPr>
              <a:t>based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E37300"/>
                </a:solidFill>
                <a:latin typeface="Tahoma"/>
                <a:cs typeface="Tahoma"/>
              </a:rPr>
              <a:t>on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their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E37300"/>
                </a:solidFill>
                <a:latin typeface="Tahoma"/>
                <a:cs typeface="Tahoma"/>
              </a:rPr>
              <a:t>preferences</a:t>
            </a:r>
            <a:r>
              <a:rPr sz="1400" spc="-11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E37300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E37300"/>
                </a:solidFill>
                <a:latin typeface="Tahoma"/>
                <a:cs typeface="Tahoma"/>
              </a:rPr>
              <a:t>budget.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525" y="3973931"/>
            <a:ext cx="3427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3C4043"/>
                </a:solidFill>
                <a:latin typeface="Tahoma"/>
                <a:cs typeface="Tahoma"/>
              </a:rPr>
              <a:t>W</a:t>
            </a:r>
            <a:r>
              <a:rPr sz="1800" spc="65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3C4043"/>
                </a:solidFill>
                <a:latin typeface="Tahoma"/>
                <a:cs typeface="Tahoma"/>
              </a:rPr>
              <a:t>will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C4043"/>
                </a:solidFill>
                <a:latin typeface="Tahoma"/>
                <a:cs typeface="Tahoma"/>
              </a:rPr>
              <a:t>m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800" spc="25" dirty="0">
                <a:solidFill>
                  <a:srgbClr val="3C4043"/>
                </a:solidFill>
                <a:latin typeface="Tahoma"/>
                <a:cs typeface="Tahoma"/>
              </a:rPr>
              <a:t>su</a:t>
            </a:r>
            <a:r>
              <a:rPr sz="1800" spc="-35" dirty="0">
                <a:solidFill>
                  <a:srgbClr val="3C4043"/>
                </a:solidFill>
                <a:latin typeface="Tahoma"/>
                <a:cs typeface="Tahoma"/>
              </a:rPr>
              <a:t>r</a:t>
            </a:r>
            <a:r>
              <a:rPr sz="1800" spc="65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f</a:t>
            </a:r>
            <a:r>
              <a:rPr sz="1800" spc="-10" dirty="0">
                <a:solidFill>
                  <a:srgbClr val="3C4043"/>
                </a:solidFill>
                <a:latin typeface="Tahoma"/>
                <a:cs typeface="Tahoma"/>
              </a:rPr>
              <a:t>f</a:t>
            </a:r>
            <a:r>
              <a:rPr sz="1800" spc="7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140" dirty="0">
                <a:solidFill>
                  <a:srgbClr val="3C4043"/>
                </a:solidFill>
                <a:latin typeface="Tahoma"/>
                <a:cs typeface="Tahoma"/>
              </a:rPr>
              <a:t>c</a:t>
            </a:r>
            <a:r>
              <a:rPr sz="1800" spc="55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r>
              <a:rPr sz="1800" spc="5" dirty="0">
                <a:solidFill>
                  <a:srgbClr val="3C4043"/>
                </a:solidFill>
                <a:latin typeface="Tahoma"/>
                <a:cs typeface="Tahoma"/>
              </a:rPr>
              <a:t>i</a:t>
            </a:r>
            <a:r>
              <a:rPr sz="1800" spc="-15" dirty="0">
                <a:solidFill>
                  <a:srgbClr val="3C4043"/>
                </a:solidFill>
                <a:latin typeface="Tahoma"/>
                <a:cs typeface="Tahoma"/>
              </a:rPr>
              <a:t>v</a:t>
            </a:r>
            <a:r>
              <a:rPr sz="1800" spc="45" dirty="0">
                <a:solidFill>
                  <a:srgbClr val="3C4043"/>
                </a:solidFill>
                <a:latin typeface="Tahoma"/>
                <a:cs typeface="Tahoma"/>
              </a:rPr>
              <a:t>en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45" dirty="0">
                <a:solidFill>
                  <a:srgbClr val="3C4043"/>
                </a:solidFill>
                <a:latin typeface="Tahoma"/>
                <a:cs typeface="Tahoma"/>
              </a:rPr>
              <a:t>ss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b</a:t>
            </a:r>
            <a:r>
              <a:rPr sz="1800" spc="40" dirty="0">
                <a:solidFill>
                  <a:srgbClr val="3C4043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632" y="1362918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3C4043"/>
                </a:solidFill>
                <a:latin typeface="Tahoma"/>
                <a:cs typeface="Tahoma"/>
              </a:rPr>
              <a:t>Our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4674" y="3959814"/>
            <a:ext cx="86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646464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7410" y="1376155"/>
            <a:ext cx="1268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C4043"/>
                </a:solidFill>
                <a:latin typeface="Tahoma"/>
                <a:cs typeface="Tahoma"/>
              </a:rPr>
              <a:t>will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3C4043"/>
                </a:solidFill>
                <a:latin typeface="Tahoma"/>
                <a:cs typeface="Tahoma"/>
              </a:rPr>
              <a:t>l</a:t>
            </a:r>
            <a:r>
              <a:rPr sz="1800" spc="35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3C4043"/>
                </a:solidFill>
                <a:latin typeface="Tahoma"/>
                <a:cs typeface="Tahoma"/>
              </a:rPr>
              <a:t>u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se</a:t>
            </a:r>
            <a:r>
              <a:rPr sz="1800" dirty="0">
                <a:solidFill>
                  <a:srgbClr val="3C4043"/>
                </a:solidFill>
                <a:latin typeface="Tahoma"/>
                <a:cs typeface="Tahoma"/>
              </a:rPr>
              <a:t>r</a:t>
            </a:r>
            <a:r>
              <a:rPr sz="1800" spc="45" dirty="0">
                <a:solidFill>
                  <a:srgbClr val="3C4043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842" y="2139481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3C4043"/>
                </a:solidFill>
                <a:latin typeface="Tahoma"/>
                <a:cs typeface="Tahoma"/>
              </a:rPr>
              <a:t>wh</a:t>
            </a:r>
            <a:r>
              <a:rPr sz="1800" dirty="0">
                <a:solidFill>
                  <a:srgbClr val="3C4043"/>
                </a:solidFill>
                <a:latin typeface="Tahoma"/>
                <a:cs typeface="Tahoma"/>
              </a:rPr>
              <a:t>i</a:t>
            </a:r>
            <a:r>
              <a:rPr sz="1800" spc="80" dirty="0">
                <a:solidFill>
                  <a:srgbClr val="3C4043"/>
                </a:solidFill>
                <a:latin typeface="Tahoma"/>
                <a:cs typeface="Tahoma"/>
              </a:rPr>
              <a:t>ch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3C4043"/>
                </a:solidFill>
                <a:latin typeface="Tahoma"/>
                <a:cs typeface="Tahoma"/>
              </a:rPr>
              <a:t>will</a:t>
            </a:r>
            <a:r>
              <a:rPr sz="1800" spc="-145" dirty="0">
                <a:solidFill>
                  <a:srgbClr val="3C404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C4043"/>
                </a:solidFill>
                <a:latin typeface="Tahoma"/>
                <a:cs typeface="Tahoma"/>
              </a:rPr>
              <a:t>a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f</a:t>
            </a:r>
            <a:r>
              <a:rPr sz="1800" spc="-10" dirty="0">
                <a:solidFill>
                  <a:srgbClr val="3C4043"/>
                </a:solidFill>
                <a:latin typeface="Tahoma"/>
                <a:cs typeface="Tahoma"/>
              </a:rPr>
              <a:t>f</a:t>
            </a:r>
            <a:r>
              <a:rPr sz="1800" spc="70" dirty="0">
                <a:solidFill>
                  <a:srgbClr val="3C4043"/>
                </a:solidFill>
                <a:latin typeface="Tahoma"/>
                <a:cs typeface="Tahoma"/>
              </a:rPr>
              <a:t>e</a:t>
            </a:r>
            <a:r>
              <a:rPr sz="1800" spc="140" dirty="0">
                <a:solidFill>
                  <a:srgbClr val="3C4043"/>
                </a:solidFill>
                <a:latin typeface="Tahoma"/>
                <a:cs typeface="Tahoma"/>
              </a:rPr>
              <a:t>c</a:t>
            </a:r>
            <a:r>
              <a:rPr sz="1800" spc="50" dirty="0">
                <a:solidFill>
                  <a:srgbClr val="3C4043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4674" y="2960490"/>
            <a:ext cx="86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646464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722" y="1631362"/>
            <a:ext cx="2245995" cy="0"/>
          </a:xfrm>
          <a:custGeom>
            <a:avLst/>
            <a:gdLst/>
            <a:ahLst/>
            <a:cxnLst/>
            <a:rect l="l" t="t" r="r" b="b"/>
            <a:pathLst>
              <a:path w="2245995">
                <a:moveTo>
                  <a:pt x="0" y="0"/>
                </a:moveTo>
                <a:lnTo>
                  <a:pt x="22457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5166" y="1639324"/>
            <a:ext cx="4462780" cy="0"/>
          </a:xfrm>
          <a:custGeom>
            <a:avLst/>
            <a:gdLst/>
            <a:ahLst/>
            <a:cxnLst/>
            <a:rect l="l" t="t" r="r" b="b"/>
            <a:pathLst>
              <a:path w="4462780">
                <a:moveTo>
                  <a:pt x="0" y="0"/>
                </a:moveTo>
                <a:lnTo>
                  <a:pt x="446220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9924" y="3258599"/>
            <a:ext cx="8281034" cy="0"/>
          </a:xfrm>
          <a:custGeom>
            <a:avLst/>
            <a:gdLst/>
            <a:ahLst/>
            <a:cxnLst/>
            <a:rect l="l" t="t" r="r" b="b"/>
            <a:pathLst>
              <a:path w="8281034">
                <a:moveTo>
                  <a:pt x="0" y="0"/>
                </a:moveTo>
                <a:lnTo>
                  <a:pt x="82805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4475" y="4263899"/>
            <a:ext cx="5129530" cy="0"/>
          </a:xfrm>
          <a:custGeom>
            <a:avLst/>
            <a:gdLst/>
            <a:ahLst/>
            <a:cxnLst/>
            <a:rect l="l" t="t" r="r" b="b"/>
            <a:pathLst>
              <a:path w="5129530">
                <a:moveTo>
                  <a:pt x="0" y="0"/>
                </a:moveTo>
                <a:lnTo>
                  <a:pt x="51293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3624" y="2430399"/>
            <a:ext cx="6824345" cy="0"/>
          </a:xfrm>
          <a:custGeom>
            <a:avLst/>
            <a:gdLst/>
            <a:ahLst/>
            <a:cxnLst/>
            <a:rect l="l" t="t" r="r" b="b"/>
            <a:pathLst>
              <a:path w="6824345">
                <a:moveTo>
                  <a:pt x="0" y="0"/>
                </a:moveTo>
                <a:lnTo>
                  <a:pt x="68240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44159" y="609198"/>
            <a:ext cx="25031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G</a:t>
            </a:r>
            <a:r>
              <a:rPr spc="100" dirty="0"/>
              <a:t>O</a:t>
            </a:r>
            <a:r>
              <a:rPr spc="80" dirty="0"/>
              <a:t>A</a:t>
            </a:r>
            <a:r>
              <a:rPr spc="-50" dirty="0"/>
              <a:t>L</a:t>
            </a:r>
            <a:r>
              <a:rPr spc="-200" dirty="0"/>
              <a:t> </a:t>
            </a:r>
            <a:r>
              <a:rPr spc="-125" dirty="0"/>
              <a:t>S</a:t>
            </a:r>
            <a:r>
              <a:rPr spc="-204" dirty="0"/>
              <a:t>T</a:t>
            </a:r>
            <a:r>
              <a:rPr spc="-65" dirty="0"/>
              <a:t>A</a:t>
            </a:r>
            <a:r>
              <a:rPr spc="-45" dirty="0"/>
              <a:t>TEMENT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77500" y="3968313"/>
            <a:ext cx="4528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C5221F"/>
                </a:solidFill>
                <a:latin typeface="Tahoma"/>
                <a:cs typeface="Tahoma"/>
              </a:rPr>
              <a:t>A</a:t>
            </a:r>
            <a:r>
              <a:rPr sz="1400" spc="35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15" dirty="0">
                <a:solidFill>
                  <a:srgbClr val="C5221F"/>
                </a:solidFill>
                <a:latin typeface="Tahoma"/>
                <a:cs typeface="Tahoma"/>
              </a:rPr>
              <a:t>aly</a:t>
            </a:r>
            <a:r>
              <a:rPr sz="1400" spc="30" dirty="0">
                <a:solidFill>
                  <a:srgbClr val="C5221F"/>
                </a:solidFill>
                <a:latin typeface="Tahoma"/>
                <a:cs typeface="Tahoma"/>
              </a:rPr>
              <a:t>z</a:t>
            </a:r>
            <a:r>
              <a:rPr sz="1400" dirty="0">
                <a:solidFill>
                  <a:srgbClr val="C5221F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30" dirty="0">
                <a:solidFill>
                  <a:srgbClr val="C5221F"/>
                </a:solidFill>
                <a:latin typeface="Tahoma"/>
                <a:cs typeface="Tahoma"/>
              </a:rPr>
              <a:t>he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s</a:t>
            </a:r>
            <a:r>
              <a:rPr sz="1400" spc="55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C5221F"/>
                </a:solidFill>
                <a:latin typeface="Tahoma"/>
                <a:cs typeface="Tahoma"/>
              </a:rPr>
              <a:t>a</a:t>
            </a:r>
            <a:r>
              <a:rPr sz="1400" spc="40" dirty="0">
                <a:solidFill>
                  <a:srgbClr val="C5221F"/>
                </a:solidFill>
                <a:latin typeface="Tahoma"/>
                <a:cs typeface="Tahoma"/>
              </a:rPr>
              <a:t>s</a:t>
            </a:r>
            <a:r>
              <a:rPr sz="1400" spc="55" dirty="0">
                <a:solidFill>
                  <a:srgbClr val="C5221F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nal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C5221F"/>
                </a:solidFill>
                <a:latin typeface="Tahoma"/>
                <a:cs typeface="Tahoma"/>
              </a:rPr>
              <a:t>a</a:t>
            </a:r>
            <a:r>
              <a:rPr sz="1400" spc="20" dirty="0">
                <a:solidFill>
                  <a:srgbClr val="C5221F"/>
                </a:solidFill>
                <a:latin typeface="Tahoma"/>
                <a:cs typeface="Tahoma"/>
              </a:rPr>
              <a:t>p</a:t>
            </a:r>
            <a:r>
              <a:rPr sz="1400" spc="70" dirty="0">
                <a:solidFill>
                  <a:srgbClr val="C5221F"/>
                </a:solidFill>
                <a:latin typeface="Tahoma"/>
                <a:cs typeface="Tahoma"/>
              </a:rPr>
              <a:t>p</a:t>
            </a:r>
            <a:r>
              <a:rPr sz="1400" spc="55" dirty="0">
                <a:solidFill>
                  <a:srgbClr val="C5221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C5221F"/>
                </a:solidFill>
                <a:latin typeface="Tahoma"/>
                <a:cs typeface="Tahoma"/>
              </a:rPr>
              <a:t>i</a:t>
            </a:r>
            <a:r>
              <a:rPr sz="1400" spc="-35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4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35" dirty="0">
                <a:solidFill>
                  <a:srgbClr val="C5221F"/>
                </a:solidFill>
                <a:latin typeface="Tahoma"/>
                <a:cs typeface="Tahoma"/>
              </a:rPr>
              <a:t>me</a:t>
            </a:r>
            <a:r>
              <a:rPr sz="1400" spc="-5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50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35" dirty="0">
                <a:solidFill>
                  <a:srgbClr val="C5221F"/>
                </a:solidFill>
                <a:latin typeface="Tahoma"/>
                <a:cs typeface="Tahoma"/>
              </a:rPr>
              <a:t>s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C5221F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C5221F"/>
                </a:solidFill>
                <a:latin typeface="Tahoma"/>
                <a:cs typeface="Tahoma"/>
              </a:rPr>
              <a:t>bo</a:t>
            </a:r>
            <a:r>
              <a:rPr sz="1400" spc="60" dirty="0">
                <a:solidFill>
                  <a:srgbClr val="C5221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C5221F"/>
                </a:solidFill>
                <a:latin typeface="Tahoma"/>
                <a:cs typeface="Tahoma"/>
              </a:rPr>
              <a:t>ki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C5221F"/>
                </a:solidFill>
                <a:latin typeface="Tahoma"/>
                <a:cs typeface="Tahoma"/>
              </a:rPr>
              <a:t>g</a:t>
            </a:r>
            <a:r>
              <a:rPr sz="1400" spc="-114" dirty="0">
                <a:solidFill>
                  <a:srgbClr val="C5221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5221F"/>
                </a:solidFill>
                <a:latin typeface="Tahoma"/>
                <a:cs typeface="Tahoma"/>
              </a:rPr>
              <a:t>ra</a:t>
            </a:r>
            <a:r>
              <a:rPr sz="1400" spc="5" dirty="0">
                <a:solidFill>
                  <a:srgbClr val="C5221F"/>
                </a:solidFill>
                <a:latin typeface="Tahoma"/>
                <a:cs typeface="Tahoma"/>
              </a:rPr>
              <a:t>t</a:t>
            </a:r>
            <a:r>
              <a:rPr sz="1400" spc="55" dirty="0">
                <a:solidFill>
                  <a:srgbClr val="C5221F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C5221F"/>
                </a:solidFill>
                <a:latin typeface="Tahoma"/>
                <a:cs typeface="Tahoma"/>
              </a:rPr>
              <a:t>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3150" y="1335825"/>
            <a:ext cx="1793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rgbClr val="1967D1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1967D1"/>
                </a:solidFill>
                <a:latin typeface="Tahoma"/>
                <a:cs typeface="Tahoma"/>
              </a:rPr>
              <a:t>u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1967D1"/>
                </a:solidFill>
                <a:latin typeface="Tahoma"/>
                <a:cs typeface="Tahoma"/>
              </a:rPr>
              <a:t>i</a:t>
            </a:r>
            <a:r>
              <a:rPr sz="1400" spc="75" dirty="0">
                <a:solidFill>
                  <a:srgbClr val="1967D1"/>
                </a:solidFill>
                <a:latin typeface="Tahoma"/>
                <a:cs typeface="Tahoma"/>
              </a:rPr>
              <a:t>c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i</a:t>
            </a:r>
            <a:r>
              <a:rPr sz="1400" spc="5" dirty="0">
                <a:solidFill>
                  <a:srgbClr val="1967D1"/>
                </a:solidFill>
                <a:latin typeface="Tahoma"/>
                <a:cs typeface="Tahoma"/>
              </a:rPr>
              <a:t>an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967D1"/>
                </a:solidFill>
                <a:latin typeface="Tahoma"/>
                <a:cs typeface="Tahoma"/>
              </a:rPr>
              <a:t>Bo</a:t>
            </a:r>
            <a:r>
              <a:rPr sz="1400" spc="45" dirty="0">
                <a:solidFill>
                  <a:srgbClr val="1967D1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1967D1"/>
                </a:solidFill>
                <a:latin typeface="Tahoma"/>
                <a:cs typeface="Tahoma"/>
              </a:rPr>
              <a:t>ki</a:t>
            </a:r>
            <a:r>
              <a:rPr sz="1400" spc="-10" dirty="0">
                <a:solidFill>
                  <a:srgbClr val="1967D1"/>
                </a:solidFill>
                <a:latin typeface="Tahoma"/>
                <a:cs typeface="Tahoma"/>
              </a:rPr>
              <a:t>n</a:t>
            </a:r>
            <a:r>
              <a:rPr sz="1400" spc="60" dirty="0">
                <a:solidFill>
                  <a:srgbClr val="1967D1"/>
                </a:solidFill>
                <a:latin typeface="Tahoma"/>
                <a:cs typeface="Tahoma"/>
              </a:rPr>
              <a:t>g</a:t>
            </a:r>
            <a:r>
              <a:rPr sz="1400" spc="-155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400" spc="50" dirty="0">
                <a:solidFill>
                  <a:srgbClr val="1967D1"/>
                </a:solidFill>
                <a:latin typeface="Tahoma"/>
                <a:cs typeface="Tahoma"/>
              </a:rPr>
              <a:t>p</a:t>
            </a:r>
            <a:r>
              <a:rPr sz="1400" spc="65" dirty="0">
                <a:solidFill>
                  <a:srgbClr val="1967D1"/>
                </a:solidFill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76724" y="2118031"/>
            <a:ext cx="6060440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spc="20" dirty="0">
                <a:solidFill>
                  <a:srgbClr val="188037"/>
                </a:solidFill>
                <a:latin typeface="Tahoma"/>
                <a:cs typeface="Tahoma"/>
              </a:rPr>
              <a:t>The</a:t>
            </a:r>
            <a:r>
              <a:rPr sz="1400" spc="-105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customers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188037"/>
                </a:solidFill>
                <a:latin typeface="Tahoma"/>
                <a:cs typeface="Tahoma"/>
              </a:rPr>
              <a:t>who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188037"/>
                </a:solidFill>
                <a:latin typeface="Tahoma"/>
                <a:cs typeface="Tahoma"/>
              </a:rPr>
              <a:t>are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88037"/>
                </a:solidFill>
                <a:latin typeface="Tahoma"/>
                <a:cs typeface="Tahoma"/>
              </a:rPr>
              <a:t>looking</a:t>
            </a:r>
            <a:r>
              <a:rPr sz="14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for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88037"/>
                </a:solidFill>
                <a:latin typeface="Tahoma"/>
                <a:cs typeface="Tahoma"/>
              </a:rPr>
              <a:t>musicians</a:t>
            </a:r>
            <a:r>
              <a:rPr sz="1400" spc="-13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88037"/>
                </a:solidFill>
                <a:latin typeface="Tahoma"/>
                <a:cs typeface="Tahoma"/>
              </a:rPr>
              <a:t>for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88037"/>
                </a:solidFill>
                <a:latin typeface="Tahoma"/>
                <a:cs typeface="Tahoma"/>
              </a:rPr>
              <a:t>their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88037"/>
                </a:solidFill>
                <a:latin typeface="Tahoma"/>
                <a:cs typeface="Tahoma"/>
              </a:rPr>
              <a:t>wedding</a:t>
            </a:r>
            <a:r>
              <a:rPr sz="1400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188037"/>
                </a:solidFill>
                <a:latin typeface="Tahoma"/>
                <a:cs typeface="Tahoma"/>
              </a:rPr>
              <a:t>ceremony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5391" y="1377875"/>
            <a:ext cx="3331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1967D1"/>
                </a:solidFill>
                <a:latin typeface="Tahoma"/>
                <a:cs typeface="Tahoma"/>
              </a:rPr>
              <a:t>T</a:t>
            </a:r>
            <a:r>
              <a:rPr sz="1400" spc="70" dirty="0">
                <a:solidFill>
                  <a:srgbClr val="1967D1"/>
                </a:solidFill>
                <a:latin typeface="Tahoma"/>
                <a:cs typeface="Tahoma"/>
              </a:rPr>
              <a:t>o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1967D1"/>
                </a:solidFill>
                <a:latin typeface="Tahoma"/>
                <a:cs typeface="Tahoma"/>
              </a:rPr>
              <a:t>c</a:t>
            </a:r>
            <a:r>
              <a:rPr sz="1400" spc="55" dirty="0">
                <a:solidFill>
                  <a:srgbClr val="1967D1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1967D1"/>
                </a:solidFill>
                <a:latin typeface="Tahoma"/>
                <a:cs typeface="Tahoma"/>
              </a:rPr>
              <a:t>n</a:t>
            </a:r>
            <a:r>
              <a:rPr sz="1400" spc="5" dirty="0">
                <a:solidFill>
                  <a:srgbClr val="1967D1"/>
                </a:solidFill>
                <a:latin typeface="Tahoma"/>
                <a:cs typeface="Tahoma"/>
              </a:rPr>
              <a:t>sul</a:t>
            </a:r>
            <a:r>
              <a:rPr sz="1400" spc="40" dirty="0">
                <a:solidFill>
                  <a:srgbClr val="1967D1"/>
                </a:solidFill>
                <a:latin typeface="Tahoma"/>
                <a:cs typeface="Tahoma"/>
              </a:rPr>
              <a:t>t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1967D1"/>
                </a:solidFill>
                <a:latin typeface="Tahoma"/>
                <a:cs typeface="Tahoma"/>
              </a:rPr>
              <a:t>p</a:t>
            </a:r>
            <a:r>
              <a:rPr sz="1400" spc="-2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400" spc="70" dirty="0">
                <a:solidFill>
                  <a:srgbClr val="1967D1"/>
                </a:solidFill>
                <a:latin typeface="Tahoma"/>
                <a:cs typeface="Tahoma"/>
              </a:rPr>
              <a:t>e-boo</a:t>
            </a:r>
            <a:r>
              <a:rPr sz="1400" spc="5" dirty="0">
                <a:solidFill>
                  <a:srgbClr val="1967D1"/>
                </a:solidFill>
                <a:latin typeface="Tahoma"/>
                <a:cs typeface="Tahoma"/>
              </a:rPr>
              <a:t>k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1967D1"/>
                </a:solidFill>
                <a:latin typeface="Tahoma"/>
                <a:cs typeface="Tahoma"/>
              </a:rPr>
              <a:t>m</a:t>
            </a:r>
            <a:r>
              <a:rPr sz="1400" spc="10" dirty="0">
                <a:solidFill>
                  <a:srgbClr val="1967D1"/>
                </a:solidFill>
                <a:latin typeface="Tahoma"/>
                <a:cs typeface="Tahoma"/>
              </a:rPr>
              <a:t>u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1967D1"/>
                </a:solidFill>
                <a:latin typeface="Tahoma"/>
                <a:cs typeface="Tahoma"/>
              </a:rPr>
              <a:t>i</a:t>
            </a:r>
            <a:r>
              <a:rPr sz="1400" spc="75" dirty="0">
                <a:solidFill>
                  <a:srgbClr val="1967D1"/>
                </a:solidFill>
                <a:latin typeface="Tahoma"/>
                <a:cs typeface="Tahoma"/>
              </a:rPr>
              <a:t>c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i</a:t>
            </a:r>
            <a:r>
              <a:rPr sz="1400" spc="5" dirty="0">
                <a:solidFill>
                  <a:srgbClr val="1967D1"/>
                </a:solidFill>
                <a:latin typeface="Tahoma"/>
                <a:cs typeface="Tahoma"/>
              </a:rPr>
              <a:t>an</a:t>
            </a:r>
            <a:r>
              <a:rPr sz="1400" spc="-114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967D1"/>
                </a:solidFill>
                <a:latin typeface="Tahoma"/>
                <a:cs typeface="Tahoma"/>
              </a:rPr>
              <a:t>g</a:t>
            </a:r>
            <a:r>
              <a:rPr sz="1400" spc="-1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400" spc="60" dirty="0">
                <a:solidFill>
                  <a:srgbClr val="1967D1"/>
                </a:solidFill>
                <a:latin typeface="Tahoma"/>
                <a:cs typeface="Tahoma"/>
              </a:rPr>
              <a:t>o</a:t>
            </a:r>
            <a:r>
              <a:rPr sz="1400" spc="35" dirty="0">
                <a:solidFill>
                  <a:srgbClr val="1967D1"/>
                </a:solidFill>
                <a:latin typeface="Tahoma"/>
                <a:cs typeface="Tahoma"/>
              </a:rPr>
              <a:t>u</a:t>
            </a:r>
            <a:r>
              <a:rPr sz="1400" spc="25" dirty="0">
                <a:solidFill>
                  <a:srgbClr val="1967D1"/>
                </a:solidFill>
                <a:latin typeface="Tahoma"/>
                <a:cs typeface="Tahoma"/>
              </a:rPr>
              <a:t>p</a:t>
            </a:r>
            <a:r>
              <a:rPr sz="1400" spc="35" dirty="0">
                <a:solidFill>
                  <a:srgbClr val="1967D1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59249"/>
            <a:ext cx="257683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u="none" spc="5" dirty="0"/>
              <a:t>User</a:t>
            </a:r>
            <a:r>
              <a:rPr sz="1250" u="none" spc="-45" dirty="0"/>
              <a:t> </a:t>
            </a:r>
            <a:r>
              <a:rPr sz="1250" u="none" spc="-20" dirty="0"/>
              <a:t>Flow</a:t>
            </a:r>
            <a:r>
              <a:rPr sz="1250" u="none" spc="-30" dirty="0"/>
              <a:t> </a:t>
            </a:r>
            <a:r>
              <a:rPr sz="1250" b="0" u="none" spc="-114" dirty="0">
                <a:latin typeface="Tahoma"/>
                <a:cs typeface="Tahoma"/>
              </a:rPr>
              <a:t>:</a:t>
            </a:r>
            <a:r>
              <a:rPr sz="1250" b="0" u="none" spc="-70" dirty="0">
                <a:latin typeface="Tahoma"/>
                <a:cs typeface="Tahoma"/>
              </a:rPr>
              <a:t> </a:t>
            </a:r>
            <a:r>
              <a:rPr sz="1250" b="0" u="none" spc="55" dirty="0">
                <a:latin typeface="Tahoma"/>
                <a:cs typeface="Tahoma"/>
              </a:rPr>
              <a:t>Musicia</a:t>
            </a:r>
            <a:r>
              <a:rPr sz="1250" b="0" u="none" spc="70" dirty="0">
                <a:latin typeface="Tahoma"/>
                <a:cs typeface="Tahoma"/>
              </a:rPr>
              <a:t>n</a:t>
            </a:r>
            <a:r>
              <a:rPr sz="1250" b="0" u="none" spc="-70" dirty="0">
                <a:latin typeface="Tahoma"/>
                <a:cs typeface="Tahoma"/>
              </a:rPr>
              <a:t> </a:t>
            </a:r>
            <a:r>
              <a:rPr sz="1250" b="0" u="none" spc="45" dirty="0">
                <a:latin typeface="Tahoma"/>
                <a:cs typeface="Tahoma"/>
              </a:rPr>
              <a:t>Bookin</a:t>
            </a:r>
            <a:r>
              <a:rPr sz="1250" b="0" u="none" spc="55" dirty="0">
                <a:latin typeface="Tahoma"/>
                <a:cs typeface="Tahoma"/>
              </a:rPr>
              <a:t>g</a:t>
            </a:r>
            <a:r>
              <a:rPr sz="1250" b="0" u="none" spc="-70" dirty="0">
                <a:latin typeface="Tahoma"/>
                <a:cs typeface="Tahoma"/>
              </a:rPr>
              <a:t> </a:t>
            </a:r>
            <a:r>
              <a:rPr sz="1250" b="0" u="none" spc="60" dirty="0">
                <a:latin typeface="Tahoma"/>
                <a:cs typeface="Tahoma"/>
              </a:rPr>
              <a:t>App</a:t>
            </a:r>
            <a:endParaRPr sz="12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874" y="723082"/>
            <a:ext cx="776605" cy="743585"/>
          </a:xfrm>
          <a:custGeom>
            <a:avLst/>
            <a:gdLst/>
            <a:ahLst/>
            <a:cxnLst/>
            <a:rect l="l" t="t" r="r" b="b"/>
            <a:pathLst>
              <a:path w="776605" h="743585">
                <a:moveTo>
                  <a:pt x="0" y="371659"/>
                </a:moveTo>
                <a:lnTo>
                  <a:pt x="3025" y="325039"/>
                </a:lnTo>
                <a:lnTo>
                  <a:pt x="11857" y="280147"/>
                </a:lnTo>
                <a:lnTo>
                  <a:pt x="26134" y="237331"/>
                </a:lnTo>
                <a:lnTo>
                  <a:pt x="45490" y="196940"/>
                </a:lnTo>
                <a:lnTo>
                  <a:pt x="69563" y="159322"/>
                </a:lnTo>
                <a:lnTo>
                  <a:pt x="97987" y="124825"/>
                </a:lnTo>
                <a:lnTo>
                  <a:pt x="130400" y="93798"/>
                </a:lnTo>
                <a:lnTo>
                  <a:pt x="166438" y="66589"/>
                </a:lnTo>
                <a:lnTo>
                  <a:pt x="205736" y="43545"/>
                </a:lnTo>
                <a:lnTo>
                  <a:pt x="247931" y="25016"/>
                </a:lnTo>
                <a:lnTo>
                  <a:pt x="292659" y="11350"/>
                </a:lnTo>
                <a:lnTo>
                  <a:pt x="339557" y="2895"/>
                </a:lnTo>
                <a:lnTo>
                  <a:pt x="388259" y="0"/>
                </a:lnTo>
                <a:lnTo>
                  <a:pt x="439293" y="3223"/>
                </a:lnTo>
                <a:lnTo>
                  <a:pt x="489021" y="12733"/>
                </a:lnTo>
                <a:lnTo>
                  <a:pt x="536840" y="28290"/>
                </a:lnTo>
                <a:lnTo>
                  <a:pt x="582144" y="49656"/>
                </a:lnTo>
                <a:lnTo>
                  <a:pt x="624332" y="76591"/>
                </a:lnTo>
                <a:lnTo>
                  <a:pt x="662800" y="108856"/>
                </a:lnTo>
                <a:lnTo>
                  <a:pt x="696506" y="145679"/>
                </a:lnTo>
                <a:lnTo>
                  <a:pt x="724644" y="186063"/>
                </a:lnTo>
                <a:lnTo>
                  <a:pt x="746964" y="229431"/>
                </a:lnTo>
                <a:lnTo>
                  <a:pt x="763217" y="275205"/>
                </a:lnTo>
                <a:lnTo>
                  <a:pt x="773151" y="322807"/>
                </a:lnTo>
                <a:lnTo>
                  <a:pt x="776519" y="371659"/>
                </a:lnTo>
                <a:lnTo>
                  <a:pt x="773494" y="418280"/>
                </a:lnTo>
                <a:lnTo>
                  <a:pt x="764661" y="463172"/>
                </a:lnTo>
                <a:lnTo>
                  <a:pt x="750384" y="505988"/>
                </a:lnTo>
                <a:lnTo>
                  <a:pt x="731028" y="546379"/>
                </a:lnTo>
                <a:lnTo>
                  <a:pt x="706955" y="583997"/>
                </a:lnTo>
                <a:lnTo>
                  <a:pt x="678531" y="618494"/>
                </a:lnTo>
                <a:lnTo>
                  <a:pt x="646118" y="649521"/>
                </a:lnTo>
                <a:lnTo>
                  <a:pt x="610080" y="676730"/>
                </a:lnTo>
                <a:lnTo>
                  <a:pt x="570782" y="699774"/>
                </a:lnTo>
                <a:lnTo>
                  <a:pt x="528587" y="718302"/>
                </a:lnTo>
                <a:lnTo>
                  <a:pt x="483859" y="731968"/>
                </a:lnTo>
                <a:lnTo>
                  <a:pt x="436962" y="740424"/>
                </a:lnTo>
                <a:lnTo>
                  <a:pt x="388259" y="743319"/>
                </a:lnTo>
                <a:lnTo>
                  <a:pt x="339557" y="740424"/>
                </a:lnTo>
                <a:lnTo>
                  <a:pt x="292659" y="731968"/>
                </a:lnTo>
                <a:lnTo>
                  <a:pt x="247931" y="718302"/>
                </a:lnTo>
                <a:lnTo>
                  <a:pt x="205736" y="699774"/>
                </a:lnTo>
                <a:lnTo>
                  <a:pt x="166438" y="676730"/>
                </a:lnTo>
                <a:lnTo>
                  <a:pt x="130400" y="649521"/>
                </a:lnTo>
                <a:lnTo>
                  <a:pt x="97987" y="618494"/>
                </a:lnTo>
                <a:lnTo>
                  <a:pt x="69563" y="583997"/>
                </a:lnTo>
                <a:lnTo>
                  <a:pt x="45490" y="546379"/>
                </a:lnTo>
                <a:lnTo>
                  <a:pt x="26134" y="505988"/>
                </a:lnTo>
                <a:lnTo>
                  <a:pt x="11857" y="463172"/>
                </a:lnTo>
                <a:lnTo>
                  <a:pt x="3025" y="418280"/>
                </a:lnTo>
                <a:lnTo>
                  <a:pt x="0" y="371659"/>
                </a:lnTo>
                <a:close/>
              </a:path>
            </a:pathLst>
          </a:custGeom>
          <a:ln w="19049">
            <a:solidFill>
              <a:srgbClr val="33A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7407" y="984643"/>
            <a:ext cx="7004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5" dirty="0">
                <a:solidFill>
                  <a:srgbClr val="188037"/>
                </a:solidFill>
                <a:latin typeface="Tahoma"/>
                <a:cs typeface="Tahoma"/>
              </a:rPr>
              <a:t>Open</a:t>
            </a:r>
            <a:r>
              <a:rPr sz="1100" b="1" spc="-10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100" b="1" spc="45" dirty="0">
                <a:solidFill>
                  <a:srgbClr val="188037"/>
                </a:solidFill>
                <a:latin typeface="Tahoma"/>
                <a:cs typeface="Tahoma"/>
              </a:rPr>
              <a:t>A</a:t>
            </a:r>
            <a:r>
              <a:rPr sz="1100" b="1" spc="-20" dirty="0">
                <a:solidFill>
                  <a:srgbClr val="188037"/>
                </a:solidFill>
                <a:latin typeface="Tahoma"/>
                <a:cs typeface="Tahoma"/>
              </a:rPr>
              <a:t>p</a:t>
            </a:r>
            <a:r>
              <a:rPr sz="1100" b="1" spc="-5" dirty="0">
                <a:solidFill>
                  <a:srgbClr val="188037"/>
                </a:solidFill>
                <a:latin typeface="Tahoma"/>
                <a:cs typeface="Tahoma"/>
              </a:rPr>
              <a:t>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0683" y="937135"/>
            <a:ext cx="882015" cy="339725"/>
          </a:xfrm>
          <a:custGeom>
            <a:avLst/>
            <a:gdLst/>
            <a:ahLst/>
            <a:cxnLst/>
            <a:rect l="l" t="t" r="r" b="b"/>
            <a:pathLst>
              <a:path w="882014" h="339725">
                <a:moveTo>
                  <a:pt x="0" y="56522"/>
                </a:moveTo>
                <a:lnTo>
                  <a:pt x="4441" y="34521"/>
                </a:lnTo>
                <a:lnTo>
                  <a:pt x="16555" y="16555"/>
                </a:lnTo>
                <a:lnTo>
                  <a:pt x="34521" y="4441"/>
                </a:lnTo>
                <a:lnTo>
                  <a:pt x="56522" y="0"/>
                </a:lnTo>
                <a:lnTo>
                  <a:pt x="825462" y="0"/>
                </a:lnTo>
                <a:lnTo>
                  <a:pt x="865430" y="16555"/>
                </a:lnTo>
                <a:lnTo>
                  <a:pt x="881985" y="56522"/>
                </a:lnTo>
                <a:lnTo>
                  <a:pt x="881985" y="282608"/>
                </a:lnTo>
                <a:lnTo>
                  <a:pt x="877543" y="304609"/>
                </a:lnTo>
                <a:lnTo>
                  <a:pt x="865430" y="322575"/>
                </a:lnTo>
                <a:lnTo>
                  <a:pt x="847463" y="334689"/>
                </a:lnTo>
                <a:lnTo>
                  <a:pt x="825462" y="339131"/>
                </a:lnTo>
                <a:lnTo>
                  <a:pt x="56522" y="339131"/>
                </a:lnTo>
                <a:lnTo>
                  <a:pt x="34521" y="334689"/>
                </a:lnTo>
                <a:lnTo>
                  <a:pt x="16555" y="322575"/>
                </a:lnTo>
                <a:lnTo>
                  <a:pt x="4441" y="304609"/>
                </a:lnTo>
                <a:lnTo>
                  <a:pt x="0" y="282608"/>
                </a:lnTo>
                <a:lnTo>
                  <a:pt x="0" y="56522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8803" y="982368"/>
            <a:ext cx="781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E37300"/>
                </a:solidFill>
                <a:latin typeface="Tahoma"/>
                <a:cs typeface="Tahoma"/>
              </a:rPr>
              <a:t>H</a:t>
            </a:r>
            <a:r>
              <a:rPr sz="1100" b="1" spc="-20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1100" b="1" spc="-30" dirty="0">
                <a:solidFill>
                  <a:srgbClr val="E37300"/>
                </a:solidFill>
                <a:latin typeface="Tahoma"/>
                <a:cs typeface="Tahoma"/>
              </a:rPr>
              <a:t>me</a:t>
            </a:r>
            <a:r>
              <a:rPr sz="1100" b="1" spc="-65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100" b="1" spc="-80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1100" b="1" spc="-55" dirty="0">
                <a:solidFill>
                  <a:srgbClr val="E37300"/>
                </a:solidFill>
                <a:latin typeface="Tahoma"/>
                <a:cs typeface="Tahoma"/>
              </a:rPr>
              <a:t>a</a:t>
            </a:r>
            <a:r>
              <a:rPr sz="1100" b="1" spc="-20" dirty="0">
                <a:solidFill>
                  <a:srgbClr val="E37300"/>
                </a:solidFill>
                <a:latin typeface="Tahoma"/>
                <a:cs typeface="Tahoma"/>
              </a:rPr>
              <a:t>g</a:t>
            </a:r>
            <a:r>
              <a:rPr sz="11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82624" y="723057"/>
            <a:ext cx="776605" cy="743585"/>
          </a:xfrm>
          <a:custGeom>
            <a:avLst/>
            <a:gdLst/>
            <a:ahLst/>
            <a:cxnLst/>
            <a:rect l="l" t="t" r="r" b="b"/>
            <a:pathLst>
              <a:path w="776604" h="743585">
                <a:moveTo>
                  <a:pt x="0" y="371659"/>
                </a:moveTo>
                <a:lnTo>
                  <a:pt x="3025" y="325039"/>
                </a:lnTo>
                <a:lnTo>
                  <a:pt x="11857" y="280147"/>
                </a:lnTo>
                <a:lnTo>
                  <a:pt x="26134" y="237331"/>
                </a:lnTo>
                <a:lnTo>
                  <a:pt x="45490" y="196940"/>
                </a:lnTo>
                <a:lnTo>
                  <a:pt x="69563" y="159322"/>
                </a:lnTo>
                <a:lnTo>
                  <a:pt x="97988" y="124825"/>
                </a:lnTo>
                <a:lnTo>
                  <a:pt x="130401" y="93798"/>
                </a:lnTo>
                <a:lnTo>
                  <a:pt x="166438" y="66589"/>
                </a:lnTo>
                <a:lnTo>
                  <a:pt x="205737" y="43545"/>
                </a:lnTo>
                <a:lnTo>
                  <a:pt x="247932" y="25016"/>
                </a:lnTo>
                <a:lnTo>
                  <a:pt x="292660" y="11350"/>
                </a:lnTo>
                <a:lnTo>
                  <a:pt x="339557" y="2895"/>
                </a:lnTo>
                <a:lnTo>
                  <a:pt x="388259" y="0"/>
                </a:lnTo>
                <a:lnTo>
                  <a:pt x="439294" y="3223"/>
                </a:lnTo>
                <a:lnTo>
                  <a:pt x="489022" y="12733"/>
                </a:lnTo>
                <a:lnTo>
                  <a:pt x="536840" y="28290"/>
                </a:lnTo>
                <a:lnTo>
                  <a:pt x="582145" y="49656"/>
                </a:lnTo>
                <a:lnTo>
                  <a:pt x="624333" y="76591"/>
                </a:lnTo>
                <a:lnTo>
                  <a:pt x="662800" y="108856"/>
                </a:lnTo>
                <a:lnTo>
                  <a:pt x="696506" y="145679"/>
                </a:lnTo>
                <a:lnTo>
                  <a:pt x="724644" y="186063"/>
                </a:lnTo>
                <a:lnTo>
                  <a:pt x="746965" y="229431"/>
                </a:lnTo>
                <a:lnTo>
                  <a:pt x="763217" y="275205"/>
                </a:lnTo>
                <a:lnTo>
                  <a:pt x="773152" y="322807"/>
                </a:lnTo>
                <a:lnTo>
                  <a:pt x="776519" y="371659"/>
                </a:lnTo>
                <a:lnTo>
                  <a:pt x="773494" y="418280"/>
                </a:lnTo>
                <a:lnTo>
                  <a:pt x="764661" y="463172"/>
                </a:lnTo>
                <a:lnTo>
                  <a:pt x="750385" y="505988"/>
                </a:lnTo>
                <a:lnTo>
                  <a:pt x="731028" y="546379"/>
                </a:lnTo>
                <a:lnTo>
                  <a:pt x="706956" y="583997"/>
                </a:lnTo>
                <a:lnTo>
                  <a:pt x="678531" y="618494"/>
                </a:lnTo>
                <a:lnTo>
                  <a:pt x="646118" y="649521"/>
                </a:lnTo>
                <a:lnTo>
                  <a:pt x="610080" y="676730"/>
                </a:lnTo>
                <a:lnTo>
                  <a:pt x="570782" y="699774"/>
                </a:lnTo>
                <a:lnTo>
                  <a:pt x="528587" y="718302"/>
                </a:lnTo>
                <a:lnTo>
                  <a:pt x="483859" y="731968"/>
                </a:lnTo>
                <a:lnTo>
                  <a:pt x="436962" y="740424"/>
                </a:lnTo>
                <a:lnTo>
                  <a:pt x="388259" y="743319"/>
                </a:lnTo>
                <a:lnTo>
                  <a:pt x="339557" y="740424"/>
                </a:lnTo>
                <a:lnTo>
                  <a:pt x="292660" y="731968"/>
                </a:lnTo>
                <a:lnTo>
                  <a:pt x="247932" y="718302"/>
                </a:lnTo>
                <a:lnTo>
                  <a:pt x="205737" y="699774"/>
                </a:lnTo>
                <a:lnTo>
                  <a:pt x="166438" y="676730"/>
                </a:lnTo>
                <a:lnTo>
                  <a:pt x="130401" y="649521"/>
                </a:lnTo>
                <a:lnTo>
                  <a:pt x="97988" y="618494"/>
                </a:lnTo>
                <a:lnTo>
                  <a:pt x="69563" y="583997"/>
                </a:lnTo>
                <a:lnTo>
                  <a:pt x="45490" y="546379"/>
                </a:lnTo>
                <a:lnTo>
                  <a:pt x="26134" y="505988"/>
                </a:lnTo>
                <a:lnTo>
                  <a:pt x="11857" y="463172"/>
                </a:lnTo>
                <a:lnTo>
                  <a:pt x="3025" y="418280"/>
                </a:lnTo>
                <a:lnTo>
                  <a:pt x="0" y="371659"/>
                </a:lnTo>
                <a:close/>
              </a:path>
            </a:pathLst>
          </a:custGeom>
          <a:ln w="19049">
            <a:solidFill>
              <a:srgbClr val="33A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7870" y="985126"/>
            <a:ext cx="746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marR="5080" indent="-181610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solidFill>
                  <a:srgbClr val="188037"/>
                </a:solidFill>
                <a:latin typeface="Tahoma"/>
                <a:cs typeface="Tahoma"/>
              </a:rPr>
              <a:t>Sea</a:t>
            </a:r>
            <a:r>
              <a:rPr sz="1000" b="1" spc="-50" dirty="0">
                <a:solidFill>
                  <a:srgbClr val="188037"/>
                </a:solidFill>
                <a:latin typeface="Tahoma"/>
                <a:cs typeface="Tahoma"/>
              </a:rPr>
              <a:t>r</a:t>
            </a:r>
            <a:r>
              <a:rPr sz="1000" b="1" dirty="0">
                <a:solidFill>
                  <a:srgbClr val="188037"/>
                </a:solidFill>
                <a:latin typeface="Tahoma"/>
                <a:cs typeface="Tahoma"/>
              </a:rPr>
              <a:t>ch</a:t>
            </a:r>
            <a:r>
              <a:rPr sz="1000" b="1" spc="-6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000" b="1" spc="-65" dirty="0">
                <a:solidFill>
                  <a:srgbClr val="188037"/>
                </a:solidFill>
                <a:latin typeface="Tahoma"/>
                <a:cs typeface="Tahoma"/>
              </a:rPr>
              <a:t>w</a:t>
            </a:r>
            <a:r>
              <a:rPr sz="1000" b="1" spc="-30" dirty="0">
                <a:solidFill>
                  <a:srgbClr val="188037"/>
                </a:solidFill>
                <a:latin typeface="Tahoma"/>
                <a:cs typeface="Tahoma"/>
              </a:rPr>
              <a:t>i</a:t>
            </a:r>
            <a:r>
              <a:rPr sz="1000" b="1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000" b="1" spc="-25" dirty="0">
                <a:solidFill>
                  <a:srgbClr val="188037"/>
                </a:solidFill>
                <a:latin typeface="Tahoma"/>
                <a:cs typeface="Tahoma"/>
              </a:rPr>
              <a:t>h  </a:t>
            </a:r>
            <a:r>
              <a:rPr sz="1000" b="1" spc="-20" dirty="0">
                <a:solidFill>
                  <a:srgbClr val="188037"/>
                </a:solidFill>
                <a:latin typeface="Tahoma"/>
                <a:cs typeface="Tahoma"/>
              </a:rPr>
              <a:t>filters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6158" y="937135"/>
            <a:ext cx="882015" cy="339725"/>
          </a:xfrm>
          <a:custGeom>
            <a:avLst/>
            <a:gdLst/>
            <a:ahLst/>
            <a:cxnLst/>
            <a:rect l="l" t="t" r="r" b="b"/>
            <a:pathLst>
              <a:path w="882014" h="339725">
                <a:moveTo>
                  <a:pt x="0" y="56522"/>
                </a:moveTo>
                <a:lnTo>
                  <a:pt x="4441" y="34521"/>
                </a:lnTo>
                <a:lnTo>
                  <a:pt x="16555" y="16555"/>
                </a:lnTo>
                <a:lnTo>
                  <a:pt x="34521" y="4441"/>
                </a:lnTo>
                <a:lnTo>
                  <a:pt x="56522" y="0"/>
                </a:lnTo>
                <a:lnTo>
                  <a:pt x="825462" y="0"/>
                </a:lnTo>
                <a:lnTo>
                  <a:pt x="865430" y="16555"/>
                </a:lnTo>
                <a:lnTo>
                  <a:pt x="881985" y="56522"/>
                </a:lnTo>
                <a:lnTo>
                  <a:pt x="881985" y="282608"/>
                </a:lnTo>
                <a:lnTo>
                  <a:pt x="877544" y="304609"/>
                </a:lnTo>
                <a:lnTo>
                  <a:pt x="865430" y="322575"/>
                </a:lnTo>
                <a:lnTo>
                  <a:pt x="847464" y="334689"/>
                </a:lnTo>
                <a:lnTo>
                  <a:pt x="825462" y="339131"/>
                </a:lnTo>
                <a:lnTo>
                  <a:pt x="56522" y="339131"/>
                </a:lnTo>
                <a:lnTo>
                  <a:pt x="34521" y="334689"/>
                </a:lnTo>
                <a:lnTo>
                  <a:pt x="16555" y="322575"/>
                </a:lnTo>
                <a:lnTo>
                  <a:pt x="4441" y="304609"/>
                </a:lnTo>
                <a:lnTo>
                  <a:pt x="0" y="282608"/>
                </a:lnTo>
                <a:lnTo>
                  <a:pt x="0" y="56522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1926" y="982368"/>
            <a:ext cx="8864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E37300"/>
                </a:solidFill>
                <a:latin typeface="Tahoma"/>
                <a:cs typeface="Tahoma"/>
              </a:rPr>
              <a:t>Li</a:t>
            </a:r>
            <a:r>
              <a:rPr sz="1100" b="1" spc="-35" dirty="0">
                <a:solidFill>
                  <a:srgbClr val="E37300"/>
                </a:solidFill>
                <a:latin typeface="Tahoma"/>
                <a:cs typeface="Tahoma"/>
              </a:rPr>
              <a:t>s</a:t>
            </a:r>
            <a:r>
              <a:rPr sz="11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1100" b="1" spc="-65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1100" b="1" spc="30" dirty="0">
                <a:solidFill>
                  <a:srgbClr val="E37300"/>
                </a:solidFill>
                <a:latin typeface="Tahoma"/>
                <a:cs typeface="Tahoma"/>
              </a:rPr>
              <a:t>f</a:t>
            </a:r>
            <a:r>
              <a:rPr sz="1100" b="1" spc="-65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100" b="1" spc="-35" dirty="0">
                <a:solidFill>
                  <a:srgbClr val="E37300"/>
                </a:solidFill>
                <a:latin typeface="Tahoma"/>
                <a:cs typeface="Tahoma"/>
              </a:rPr>
              <a:t>Ban</a:t>
            </a:r>
            <a:r>
              <a:rPr sz="1100" b="1" spc="-45" dirty="0">
                <a:solidFill>
                  <a:srgbClr val="E37300"/>
                </a:solidFill>
                <a:latin typeface="Tahoma"/>
                <a:cs typeface="Tahoma"/>
              </a:rPr>
              <a:t>d</a:t>
            </a:r>
            <a:r>
              <a:rPr sz="1100" b="1" spc="-15" dirty="0">
                <a:solidFill>
                  <a:srgbClr val="E37300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0549" y="723069"/>
            <a:ext cx="776605" cy="743585"/>
          </a:xfrm>
          <a:custGeom>
            <a:avLst/>
            <a:gdLst/>
            <a:ahLst/>
            <a:cxnLst/>
            <a:rect l="l" t="t" r="r" b="b"/>
            <a:pathLst>
              <a:path w="776604" h="743585">
                <a:moveTo>
                  <a:pt x="0" y="371659"/>
                </a:moveTo>
                <a:lnTo>
                  <a:pt x="3025" y="325039"/>
                </a:lnTo>
                <a:lnTo>
                  <a:pt x="11857" y="280147"/>
                </a:lnTo>
                <a:lnTo>
                  <a:pt x="26134" y="237331"/>
                </a:lnTo>
                <a:lnTo>
                  <a:pt x="45490" y="196940"/>
                </a:lnTo>
                <a:lnTo>
                  <a:pt x="69563" y="159322"/>
                </a:lnTo>
                <a:lnTo>
                  <a:pt x="97988" y="124825"/>
                </a:lnTo>
                <a:lnTo>
                  <a:pt x="130401" y="93798"/>
                </a:lnTo>
                <a:lnTo>
                  <a:pt x="166438" y="66589"/>
                </a:lnTo>
                <a:lnTo>
                  <a:pt x="205737" y="43545"/>
                </a:lnTo>
                <a:lnTo>
                  <a:pt x="247932" y="25016"/>
                </a:lnTo>
                <a:lnTo>
                  <a:pt x="292660" y="11350"/>
                </a:lnTo>
                <a:lnTo>
                  <a:pt x="339557" y="2895"/>
                </a:lnTo>
                <a:lnTo>
                  <a:pt x="388259" y="0"/>
                </a:lnTo>
                <a:lnTo>
                  <a:pt x="439294" y="3223"/>
                </a:lnTo>
                <a:lnTo>
                  <a:pt x="489022" y="12733"/>
                </a:lnTo>
                <a:lnTo>
                  <a:pt x="536840" y="28290"/>
                </a:lnTo>
                <a:lnTo>
                  <a:pt x="582144" y="49656"/>
                </a:lnTo>
                <a:lnTo>
                  <a:pt x="624332" y="76591"/>
                </a:lnTo>
                <a:lnTo>
                  <a:pt x="662800" y="108856"/>
                </a:lnTo>
                <a:lnTo>
                  <a:pt x="696506" y="145679"/>
                </a:lnTo>
                <a:lnTo>
                  <a:pt x="724644" y="186063"/>
                </a:lnTo>
                <a:lnTo>
                  <a:pt x="746964" y="229431"/>
                </a:lnTo>
                <a:lnTo>
                  <a:pt x="763217" y="275205"/>
                </a:lnTo>
                <a:lnTo>
                  <a:pt x="773152" y="322807"/>
                </a:lnTo>
                <a:lnTo>
                  <a:pt x="776519" y="371659"/>
                </a:lnTo>
                <a:lnTo>
                  <a:pt x="773494" y="418280"/>
                </a:lnTo>
                <a:lnTo>
                  <a:pt x="764661" y="463172"/>
                </a:lnTo>
                <a:lnTo>
                  <a:pt x="750384" y="505988"/>
                </a:lnTo>
                <a:lnTo>
                  <a:pt x="731028" y="546379"/>
                </a:lnTo>
                <a:lnTo>
                  <a:pt x="706956" y="583997"/>
                </a:lnTo>
                <a:lnTo>
                  <a:pt x="678531" y="618494"/>
                </a:lnTo>
                <a:lnTo>
                  <a:pt x="646118" y="649521"/>
                </a:lnTo>
                <a:lnTo>
                  <a:pt x="610080" y="676730"/>
                </a:lnTo>
                <a:lnTo>
                  <a:pt x="570782" y="699774"/>
                </a:lnTo>
                <a:lnTo>
                  <a:pt x="528587" y="718302"/>
                </a:lnTo>
                <a:lnTo>
                  <a:pt x="483859" y="731968"/>
                </a:lnTo>
                <a:lnTo>
                  <a:pt x="436962" y="740424"/>
                </a:lnTo>
                <a:lnTo>
                  <a:pt x="388259" y="743319"/>
                </a:lnTo>
                <a:lnTo>
                  <a:pt x="339557" y="740424"/>
                </a:lnTo>
                <a:lnTo>
                  <a:pt x="292660" y="731968"/>
                </a:lnTo>
                <a:lnTo>
                  <a:pt x="247932" y="718302"/>
                </a:lnTo>
                <a:lnTo>
                  <a:pt x="205737" y="699774"/>
                </a:lnTo>
                <a:lnTo>
                  <a:pt x="166438" y="676730"/>
                </a:lnTo>
                <a:lnTo>
                  <a:pt x="130401" y="649521"/>
                </a:lnTo>
                <a:lnTo>
                  <a:pt x="97988" y="618494"/>
                </a:lnTo>
                <a:lnTo>
                  <a:pt x="69563" y="583997"/>
                </a:lnTo>
                <a:lnTo>
                  <a:pt x="45490" y="546379"/>
                </a:lnTo>
                <a:lnTo>
                  <a:pt x="26134" y="505988"/>
                </a:lnTo>
                <a:lnTo>
                  <a:pt x="11857" y="463172"/>
                </a:lnTo>
                <a:lnTo>
                  <a:pt x="3025" y="418280"/>
                </a:lnTo>
                <a:lnTo>
                  <a:pt x="0" y="371659"/>
                </a:lnTo>
                <a:close/>
              </a:path>
            </a:pathLst>
          </a:custGeom>
          <a:ln w="19049">
            <a:solidFill>
              <a:srgbClr val="33A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65413" y="985138"/>
            <a:ext cx="7473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solidFill>
                  <a:srgbClr val="188037"/>
                </a:solidFill>
                <a:latin typeface="Tahoma"/>
                <a:cs typeface="Tahoma"/>
              </a:rPr>
              <a:t>Se</a:t>
            </a:r>
            <a:r>
              <a:rPr sz="1000" b="1" spc="-25" dirty="0">
                <a:solidFill>
                  <a:srgbClr val="188037"/>
                </a:solidFill>
                <a:latin typeface="Tahoma"/>
                <a:cs typeface="Tahoma"/>
              </a:rPr>
              <a:t>l</a:t>
            </a:r>
            <a:r>
              <a:rPr sz="1000" b="1" spc="-10" dirty="0">
                <a:solidFill>
                  <a:srgbClr val="188037"/>
                </a:solidFill>
                <a:latin typeface="Tahoma"/>
                <a:cs typeface="Tahoma"/>
              </a:rPr>
              <a:t>e</a:t>
            </a:r>
            <a:r>
              <a:rPr sz="1000" b="1" spc="40" dirty="0">
                <a:solidFill>
                  <a:srgbClr val="188037"/>
                </a:solidFill>
                <a:latin typeface="Tahoma"/>
                <a:cs typeface="Tahoma"/>
              </a:rPr>
              <a:t>c</a:t>
            </a:r>
            <a:r>
              <a:rPr sz="1000" b="1" dirty="0">
                <a:solidFill>
                  <a:srgbClr val="188037"/>
                </a:solidFill>
                <a:latin typeface="Tahoma"/>
                <a:cs typeface="Tahoma"/>
              </a:rPr>
              <a:t>t</a:t>
            </a:r>
            <a:r>
              <a:rPr sz="1000" b="1" spc="-60" dirty="0">
                <a:solidFill>
                  <a:srgbClr val="188037"/>
                </a:solidFill>
                <a:latin typeface="Tahoma"/>
                <a:cs typeface="Tahoma"/>
              </a:rPr>
              <a:t> </a:t>
            </a:r>
            <a:r>
              <a:rPr sz="1000" b="1" spc="-30" dirty="0">
                <a:solidFill>
                  <a:srgbClr val="188037"/>
                </a:solidFill>
                <a:latin typeface="Tahoma"/>
                <a:cs typeface="Tahoma"/>
              </a:rPr>
              <a:t>Band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75183" y="937122"/>
            <a:ext cx="882015" cy="339725"/>
          </a:xfrm>
          <a:custGeom>
            <a:avLst/>
            <a:gdLst/>
            <a:ahLst/>
            <a:cxnLst/>
            <a:rect l="l" t="t" r="r" b="b"/>
            <a:pathLst>
              <a:path w="882015" h="339725">
                <a:moveTo>
                  <a:pt x="0" y="56522"/>
                </a:moveTo>
                <a:lnTo>
                  <a:pt x="4441" y="34521"/>
                </a:lnTo>
                <a:lnTo>
                  <a:pt x="16555" y="16555"/>
                </a:lnTo>
                <a:lnTo>
                  <a:pt x="34521" y="4441"/>
                </a:lnTo>
                <a:lnTo>
                  <a:pt x="56522" y="0"/>
                </a:lnTo>
                <a:lnTo>
                  <a:pt x="825462" y="0"/>
                </a:lnTo>
                <a:lnTo>
                  <a:pt x="865430" y="16555"/>
                </a:lnTo>
                <a:lnTo>
                  <a:pt x="881985" y="56522"/>
                </a:lnTo>
                <a:lnTo>
                  <a:pt x="881985" y="282608"/>
                </a:lnTo>
                <a:lnTo>
                  <a:pt x="877543" y="304609"/>
                </a:lnTo>
                <a:lnTo>
                  <a:pt x="865430" y="322575"/>
                </a:lnTo>
                <a:lnTo>
                  <a:pt x="847463" y="334689"/>
                </a:lnTo>
                <a:lnTo>
                  <a:pt x="825462" y="339131"/>
                </a:lnTo>
                <a:lnTo>
                  <a:pt x="56522" y="339131"/>
                </a:lnTo>
                <a:lnTo>
                  <a:pt x="34521" y="334689"/>
                </a:lnTo>
                <a:lnTo>
                  <a:pt x="16555" y="322575"/>
                </a:lnTo>
                <a:lnTo>
                  <a:pt x="4441" y="304609"/>
                </a:lnTo>
                <a:lnTo>
                  <a:pt x="0" y="282608"/>
                </a:lnTo>
                <a:lnTo>
                  <a:pt x="0" y="56522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13899" y="982355"/>
            <a:ext cx="821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1100" b="1" spc="-60" dirty="0">
                <a:solidFill>
                  <a:srgbClr val="E37300"/>
                </a:solidFill>
                <a:latin typeface="Tahoma"/>
                <a:cs typeface="Tahoma"/>
              </a:rPr>
              <a:t>r</a:t>
            </a:r>
            <a:r>
              <a:rPr sz="1100" b="1" spc="-25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1100" b="1" spc="-30" dirty="0">
                <a:solidFill>
                  <a:srgbClr val="E37300"/>
                </a:solidFill>
                <a:latin typeface="Tahoma"/>
                <a:cs typeface="Tahoma"/>
              </a:rPr>
              <a:t>fi</a:t>
            </a:r>
            <a:r>
              <a:rPr sz="1100" b="1" spc="-35" dirty="0">
                <a:solidFill>
                  <a:srgbClr val="E37300"/>
                </a:solidFill>
                <a:latin typeface="Tahoma"/>
                <a:cs typeface="Tahoma"/>
              </a:rPr>
              <a:t>l</a:t>
            </a:r>
            <a:r>
              <a:rPr sz="11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1100" b="1" spc="-65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100" b="1" spc="-80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1100" b="1" spc="-55" dirty="0">
                <a:solidFill>
                  <a:srgbClr val="E37300"/>
                </a:solidFill>
                <a:latin typeface="Tahoma"/>
                <a:cs typeface="Tahoma"/>
              </a:rPr>
              <a:t>a</a:t>
            </a:r>
            <a:r>
              <a:rPr sz="1100" b="1" spc="-20" dirty="0">
                <a:solidFill>
                  <a:srgbClr val="E37300"/>
                </a:solidFill>
                <a:latin typeface="Tahoma"/>
                <a:cs typeface="Tahoma"/>
              </a:rPr>
              <a:t>g</a:t>
            </a:r>
            <a:r>
              <a:rPr sz="11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67158" y="3179060"/>
            <a:ext cx="882015" cy="339725"/>
          </a:xfrm>
          <a:custGeom>
            <a:avLst/>
            <a:gdLst/>
            <a:ahLst/>
            <a:cxnLst/>
            <a:rect l="l" t="t" r="r" b="b"/>
            <a:pathLst>
              <a:path w="882015" h="339725">
                <a:moveTo>
                  <a:pt x="0" y="56522"/>
                </a:moveTo>
                <a:lnTo>
                  <a:pt x="4441" y="34521"/>
                </a:lnTo>
                <a:lnTo>
                  <a:pt x="16555" y="16555"/>
                </a:lnTo>
                <a:lnTo>
                  <a:pt x="34521" y="4441"/>
                </a:lnTo>
                <a:lnTo>
                  <a:pt x="56522" y="0"/>
                </a:lnTo>
                <a:lnTo>
                  <a:pt x="825462" y="0"/>
                </a:lnTo>
                <a:lnTo>
                  <a:pt x="865430" y="16555"/>
                </a:lnTo>
                <a:lnTo>
                  <a:pt x="881985" y="56522"/>
                </a:lnTo>
                <a:lnTo>
                  <a:pt x="881985" y="282607"/>
                </a:lnTo>
                <a:lnTo>
                  <a:pt x="877543" y="304609"/>
                </a:lnTo>
                <a:lnTo>
                  <a:pt x="865430" y="322575"/>
                </a:lnTo>
                <a:lnTo>
                  <a:pt x="847463" y="334689"/>
                </a:lnTo>
                <a:lnTo>
                  <a:pt x="825462" y="339131"/>
                </a:lnTo>
                <a:lnTo>
                  <a:pt x="56522" y="339131"/>
                </a:lnTo>
                <a:lnTo>
                  <a:pt x="34521" y="334689"/>
                </a:lnTo>
                <a:lnTo>
                  <a:pt x="16555" y="322575"/>
                </a:lnTo>
                <a:lnTo>
                  <a:pt x="4441" y="304609"/>
                </a:lnTo>
                <a:lnTo>
                  <a:pt x="0" y="282607"/>
                </a:lnTo>
                <a:lnTo>
                  <a:pt x="0" y="56522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55124" y="3225811"/>
            <a:ext cx="70802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b="1" spc="-30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800" b="1" spc="-45" dirty="0">
                <a:solidFill>
                  <a:srgbClr val="E37300"/>
                </a:solidFill>
                <a:latin typeface="Tahoma"/>
                <a:cs typeface="Tahoma"/>
              </a:rPr>
              <a:t>r</a:t>
            </a:r>
            <a:r>
              <a:rPr sz="8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800" b="1" spc="-5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800" b="1" spc="-15" dirty="0">
                <a:solidFill>
                  <a:srgbClr val="E37300"/>
                </a:solidFill>
                <a:latin typeface="Tahoma"/>
                <a:cs typeface="Tahoma"/>
              </a:rPr>
              <a:t>Bo</a:t>
            </a:r>
            <a:r>
              <a:rPr sz="800" b="1" spc="-20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800" b="1" spc="-35" dirty="0">
                <a:solidFill>
                  <a:srgbClr val="E37300"/>
                </a:solidFill>
                <a:latin typeface="Tahoma"/>
                <a:cs typeface="Tahoma"/>
              </a:rPr>
              <a:t>k</a:t>
            </a:r>
            <a:r>
              <a:rPr sz="800" b="1" spc="-8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800" b="1" spc="-60" dirty="0">
                <a:solidFill>
                  <a:srgbClr val="E37300"/>
                </a:solidFill>
                <a:latin typeface="Tahoma"/>
                <a:cs typeface="Tahoma"/>
              </a:rPr>
              <a:t>W</a:t>
            </a:r>
            <a:r>
              <a:rPr sz="800" b="1" spc="-30" dirty="0">
                <a:solidFill>
                  <a:srgbClr val="E37300"/>
                </a:solidFill>
                <a:latin typeface="Tahoma"/>
                <a:cs typeface="Tahoma"/>
              </a:rPr>
              <a:t>i</a:t>
            </a:r>
            <a:r>
              <a:rPr sz="8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800" b="1" spc="-20" dirty="0">
                <a:solidFill>
                  <a:srgbClr val="E37300"/>
                </a:solidFill>
                <a:latin typeface="Tahoma"/>
                <a:cs typeface="Tahoma"/>
              </a:rPr>
              <a:t>h  </a:t>
            </a:r>
            <a:r>
              <a:rPr sz="800" b="1" spc="-45" dirty="0">
                <a:solidFill>
                  <a:srgbClr val="E37300"/>
                </a:solidFill>
                <a:latin typeface="Tahoma"/>
                <a:cs typeface="Tahoma"/>
              </a:rPr>
              <a:t>V</a:t>
            </a:r>
            <a:r>
              <a:rPr sz="800" b="1" spc="-25" dirty="0">
                <a:solidFill>
                  <a:srgbClr val="E37300"/>
                </a:solidFill>
                <a:latin typeface="Tahoma"/>
                <a:cs typeface="Tahoma"/>
              </a:rPr>
              <a:t>en</a:t>
            </a:r>
            <a:r>
              <a:rPr sz="800" b="1" spc="-30" dirty="0">
                <a:solidFill>
                  <a:srgbClr val="E37300"/>
                </a:solidFill>
                <a:latin typeface="Tahoma"/>
                <a:cs typeface="Tahoma"/>
              </a:rPr>
              <a:t>u</a:t>
            </a:r>
            <a:r>
              <a:rPr sz="8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800" b="1" spc="-5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800" b="1" spc="-35" dirty="0">
                <a:solidFill>
                  <a:srgbClr val="E37300"/>
                </a:solidFill>
                <a:latin typeface="Tahoma"/>
                <a:cs typeface="Tahoma"/>
              </a:rPr>
              <a:t>D</a:t>
            </a:r>
            <a:r>
              <a:rPr sz="800" b="1" spc="-25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800" b="1" spc="-10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800" b="1" spc="-35" dirty="0">
                <a:solidFill>
                  <a:srgbClr val="E37300"/>
                </a:solidFill>
                <a:latin typeface="Tahoma"/>
                <a:cs typeface="Tahoma"/>
              </a:rPr>
              <a:t>ai</a:t>
            </a:r>
            <a:r>
              <a:rPr sz="800" b="1" spc="-30" dirty="0">
                <a:solidFill>
                  <a:srgbClr val="E37300"/>
                </a:solidFill>
                <a:latin typeface="Tahoma"/>
                <a:cs typeface="Tahoma"/>
              </a:rPr>
              <a:t>l</a:t>
            </a:r>
            <a:r>
              <a:rPr sz="800" b="1" spc="-10" dirty="0">
                <a:solidFill>
                  <a:srgbClr val="E37300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67216" y="1713784"/>
            <a:ext cx="897255" cy="833755"/>
          </a:xfrm>
          <a:custGeom>
            <a:avLst/>
            <a:gdLst/>
            <a:ahLst/>
            <a:cxnLst/>
            <a:rect l="l" t="t" r="r" b="b"/>
            <a:pathLst>
              <a:path w="897254" h="833755">
                <a:moveTo>
                  <a:pt x="0" y="416759"/>
                </a:moveTo>
                <a:lnTo>
                  <a:pt x="448548" y="0"/>
                </a:lnTo>
                <a:lnTo>
                  <a:pt x="897096" y="416759"/>
                </a:lnTo>
                <a:lnTo>
                  <a:pt x="448548" y="833519"/>
                </a:lnTo>
                <a:lnTo>
                  <a:pt x="0" y="416759"/>
                </a:lnTo>
                <a:close/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3669" y="2026911"/>
            <a:ext cx="5448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65" dirty="0">
                <a:solidFill>
                  <a:srgbClr val="1967D1"/>
                </a:solidFill>
                <a:latin typeface="Tahoma"/>
                <a:cs typeface="Tahoma"/>
              </a:rPr>
              <a:t>C</a:t>
            </a:r>
            <a:r>
              <a:rPr sz="1100" b="1" spc="-20" dirty="0">
                <a:solidFill>
                  <a:srgbClr val="1967D1"/>
                </a:solidFill>
                <a:latin typeface="Tahoma"/>
                <a:cs typeface="Tahoma"/>
              </a:rPr>
              <a:t>o</a:t>
            </a:r>
            <a:r>
              <a:rPr sz="1100" b="1" spc="-60" dirty="0">
                <a:solidFill>
                  <a:srgbClr val="1967D1"/>
                </a:solidFill>
                <a:latin typeface="Tahoma"/>
                <a:cs typeface="Tahoma"/>
              </a:rPr>
              <a:t>n</a:t>
            </a:r>
            <a:r>
              <a:rPr sz="1100" b="1" spc="-40" dirty="0">
                <a:solidFill>
                  <a:srgbClr val="1967D1"/>
                </a:solidFill>
                <a:latin typeface="Tahoma"/>
                <a:cs typeface="Tahoma"/>
              </a:rPr>
              <a:t>su</a:t>
            </a:r>
            <a:r>
              <a:rPr sz="1100" b="1" spc="-20" dirty="0">
                <a:solidFill>
                  <a:srgbClr val="1967D1"/>
                </a:solidFill>
                <a:latin typeface="Tahoma"/>
                <a:cs typeface="Tahoma"/>
              </a:rPr>
              <a:t>l</a:t>
            </a:r>
            <a:r>
              <a:rPr sz="1100" b="1" dirty="0">
                <a:solidFill>
                  <a:srgbClr val="1967D1"/>
                </a:solidFill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1650" y="2575711"/>
            <a:ext cx="5092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1650" b="1" spc="-52" baseline="2525" dirty="0">
                <a:latin typeface="Tahoma"/>
                <a:cs typeface="Tahoma"/>
              </a:rPr>
              <a:t>N	</a:t>
            </a:r>
            <a:r>
              <a:rPr sz="1100" b="1" spc="-3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81399" y="1053747"/>
            <a:ext cx="400050" cy="82550"/>
            <a:chOff x="1381399" y="1053747"/>
            <a:chExt cx="400050" cy="82550"/>
          </a:xfrm>
        </p:grpSpPr>
        <p:sp>
          <p:nvSpPr>
            <p:cNvPr id="21" name="object 21"/>
            <p:cNvSpPr/>
            <p:nvPr/>
          </p:nvSpPr>
          <p:spPr>
            <a:xfrm>
              <a:off x="1381399" y="1094737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4">
                  <a:moveTo>
                    <a:pt x="0" y="0"/>
                  </a:moveTo>
                  <a:lnTo>
                    <a:pt x="303599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474" y="1053747"/>
              <a:ext cx="105500" cy="8198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911158" y="1053759"/>
            <a:ext cx="1318895" cy="920115"/>
            <a:chOff x="1911158" y="1053759"/>
            <a:chExt cx="1318895" cy="920115"/>
          </a:xfrm>
        </p:grpSpPr>
        <p:sp>
          <p:nvSpPr>
            <p:cNvPr id="24" name="object 24"/>
            <p:cNvSpPr/>
            <p:nvPr/>
          </p:nvSpPr>
          <p:spPr>
            <a:xfrm>
              <a:off x="2830124" y="1094750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4">
                  <a:moveTo>
                    <a:pt x="0" y="0"/>
                  </a:moveTo>
                  <a:lnTo>
                    <a:pt x="303599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199" y="1053759"/>
              <a:ext cx="105500" cy="819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20683" y="1624760"/>
              <a:ext cx="882015" cy="339725"/>
            </a:xfrm>
            <a:custGeom>
              <a:avLst/>
              <a:gdLst/>
              <a:ahLst/>
              <a:cxnLst/>
              <a:rect l="l" t="t" r="r" b="b"/>
              <a:pathLst>
                <a:path w="882014" h="339725">
                  <a:moveTo>
                    <a:pt x="0" y="56522"/>
                  </a:moveTo>
                  <a:lnTo>
                    <a:pt x="4441" y="34521"/>
                  </a:lnTo>
                  <a:lnTo>
                    <a:pt x="16555" y="16555"/>
                  </a:lnTo>
                  <a:lnTo>
                    <a:pt x="34521" y="4441"/>
                  </a:lnTo>
                  <a:lnTo>
                    <a:pt x="56522" y="0"/>
                  </a:lnTo>
                  <a:lnTo>
                    <a:pt x="825462" y="0"/>
                  </a:lnTo>
                  <a:lnTo>
                    <a:pt x="865430" y="16555"/>
                  </a:lnTo>
                  <a:lnTo>
                    <a:pt x="881985" y="56522"/>
                  </a:lnTo>
                  <a:lnTo>
                    <a:pt x="881985" y="282608"/>
                  </a:lnTo>
                  <a:lnTo>
                    <a:pt x="877543" y="304609"/>
                  </a:lnTo>
                  <a:lnTo>
                    <a:pt x="865430" y="322576"/>
                  </a:lnTo>
                  <a:lnTo>
                    <a:pt x="847463" y="334689"/>
                  </a:lnTo>
                  <a:lnTo>
                    <a:pt x="825462" y="339131"/>
                  </a:lnTo>
                  <a:lnTo>
                    <a:pt x="56522" y="339131"/>
                  </a:lnTo>
                  <a:lnTo>
                    <a:pt x="34521" y="334689"/>
                  </a:lnTo>
                  <a:lnTo>
                    <a:pt x="16555" y="322576"/>
                  </a:lnTo>
                  <a:lnTo>
                    <a:pt x="4441" y="304609"/>
                  </a:lnTo>
                  <a:lnTo>
                    <a:pt x="0" y="282608"/>
                  </a:lnTo>
                  <a:lnTo>
                    <a:pt x="0" y="56522"/>
                  </a:lnTo>
                  <a:close/>
                </a:path>
              </a:pathLst>
            </a:custGeom>
            <a:ln w="19049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172725" y="1053722"/>
            <a:ext cx="400050" cy="82550"/>
            <a:chOff x="4172725" y="1053722"/>
            <a:chExt cx="400050" cy="82550"/>
          </a:xfrm>
        </p:grpSpPr>
        <p:sp>
          <p:nvSpPr>
            <p:cNvPr id="28" name="object 28"/>
            <p:cNvSpPr/>
            <p:nvPr/>
          </p:nvSpPr>
          <p:spPr>
            <a:xfrm>
              <a:off x="4172725" y="1094712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4">
                  <a:moveTo>
                    <a:pt x="0" y="0"/>
                  </a:moveTo>
                  <a:lnTo>
                    <a:pt x="303599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6800" y="1053722"/>
              <a:ext cx="105500" cy="8198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598650" y="1053722"/>
            <a:ext cx="400050" cy="82550"/>
            <a:chOff x="5598650" y="1053722"/>
            <a:chExt cx="400050" cy="82550"/>
          </a:xfrm>
        </p:grpSpPr>
        <p:sp>
          <p:nvSpPr>
            <p:cNvPr id="31" name="object 31"/>
            <p:cNvSpPr/>
            <p:nvPr/>
          </p:nvSpPr>
          <p:spPr>
            <a:xfrm>
              <a:off x="5598650" y="1094712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4">
                  <a:moveTo>
                    <a:pt x="0" y="0"/>
                  </a:moveTo>
                  <a:lnTo>
                    <a:pt x="303599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2725" y="1053722"/>
              <a:ext cx="105500" cy="8198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031125" y="1053759"/>
            <a:ext cx="1377950" cy="3342640"/>
            <a:chOff x="7031125" y="1053759"/>
            <a:chExt cx="1377950" cy="3342640"/>
          </a:xfrm>
        </p:grpSpPr>
        <p:sp>
          <p:nvSpPr>
            <p:cNvPr id="34" name="object 34"/>
            <p:cNvSpPr/>
            <p:nvPr/>
          </p:nvSpPr>
          <p:spPr>
            <a:xfrm>
              <a:off x="8016920" y="1298284"/>
              <a:ext cx="3175" cy="301625"/>
            </a:xfrm>
            <a:custGeom>
              <a:avLst/>
              <a:gdLst/>
              <a:ahLst/>
              <a:cxnLst/>
              <a:rect l="l" t="t" r="r" b="b"/>
              <a:pathLst>
                <a:path w="3175" h="301625">
                  <a:moveTo>
                    <a:pt x="3044" y="0"/>
                  </a:moveTo>
                  <a:lnTo>
                    <a:pt x="0" y="301205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5931" y="1589647"/>
              <a:ext cx="81978" cy="1058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064440" y="2616249"/>
              <a:ext cx="15875" cy="426720"/>
            </a:xfrm>
            <a:custGeom>
              <a:avLst/>
              <a:gdLst/>
              <a:ahLst/>
              <a:cxnLst/>
              <a:rect l="l" t="t" r="r" b="b"/>
              <a:pathLst>
                <a:path w="15875" h="426719">
                  <a:moveTo>
                    <a:pt x="0" y="0"/>
                  </a:moveTo>
                  <a:lnTo>
                    <a:pt x="15379" y="426374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49" y="3031964"/>
              <a:ext cx="81940" cy="1065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15672" y="1240032"/>
              <a:ext cx="411480" cy="1390650"/>
            </a:xfrm>
            <a:custGeom>
              <a:avLst/>
              <a:gdLst/>
              <a:ahLst/>
              <a:cxnLst/>
              <a:rect l="l" t="t" r="r" b="b"/>
              <a:pathLst>
                <a:path w="411479" h="1390650">
                  <a:moveTo>
                    <a:pt x="411224" y="1390387"/>
                  </a:moveTo>
                  <a:lnTo>
                    <a:pt x="403209" y="1377676"/>
                  </a:lnTo>
                  <a:lnTo>
                    <a:pt x="381004" y="1374631"/>
                  </a:lnTo>
                  <a:lnTo>
                    <a:pt x="347377" y="1373810"/>
                  </a:lnTo>
                  <a:lnTo>
                    <a:pt x="305092" y="1367774"/>
                  </a:lnTo>
                  <a:lnTo>
                    <a:pt x="256915" y="1349081"/>
                  </a:lnTo>
                  <a:lnTo>
                    <a:pt x="205612" y="1310290"/>
                  </a:lnTo>
                  <a:lnTo>
                    <a:pt x="164207" y="1260692"/>
                  </a:lnTo>
                  <a:lnTo>
                    <a:pt x="124172" y="1195089"/>
                  </a:lnTo>
                  <a:lnTo>
                    <a:pt x="105168" y="1156792"/>
                  </a:lnTo>
                  <a:lnTo>
                    <a:pt x="87107" y="1115101"/>
                  </a:lnTo>
                  <a:lnTo>
                    <a:pt x="70189" y="1070220"/>
                  </a:lnTo>
                  <a:lnTo>
                    <a:pt x="54614" y="1022350"/>
                  </a:lnTo>
                  <a:lnTo>
                    <a:pt x="40582" y="971693"/>
                  </a:lnTo>
                  <a:lnTo>
                    <a:pt x="28293" y="918454"/>
                  </a:lnTo>
                  <a:lnTo>
                    <a:pt x="17947" y="862833"/>
                  </a:lnTo>
                  <a:lnTo>
                    <a:pt x="9745" y="805033"/>
                  </a:lnTo>
                  <a:lnTo>
                    <a:pt x="3886" y="745258"/>
                  </a:lnTo>
                  <a:lnTo>
                    <a:pt x="571" y="683709"/>
                  </a:lnTo>
                  <a:lnTo>
                    <a:pt x="0" y="620588"/>
                  </a:lnTo>
                  <a:lnTo>
                    <a:pt x="1726" y="566987"/>
                  </a:lnTo>
                  <a:lnTo>
                    <a:pt x="5388" y="512870"/>
                  </a:lnTo>
                  <a:lnTo>
                    <a:pt x="10876" y="458669"/>
                  </a:lnTo>
                  <a:lnTo>
                    <a:pt x="18081" y="404821"/>
                  </a:lnTo>
                  <a:lnTo>
                    <a:pt x="26893" y="351758"/>
                  </a:lnTo>
                  <a:lnTo>
                    <a:pt x="37204" y="299915"/>
                  </a:lnTo>
                  <a:lnTo>
                    <a:pt x="48905" y="249725"/>
                  </a:lnTo>
                  <a:lnTo>
                    <a:pt x="61887" y="201622"/>
                  </a:lnTo>
                  <a:lnTo>
                    <a:pt x="76039" y="156041"/>
                  </a:lnTo>
                  <a:lnTo>
                    <a:pt x="93226" y="108317"/>
                  </a:lnTo>
                  <a:lnTo>
                    <a:pt x="111601" y="64951"/>
                  </a:lnTo>
                  <a:lnTo>
                    <a:pt x="131010" y="26562"/>
                  </a:lnTo>
                  <a:lnTo>
                    <a:pt x="146152" y="1407"/>
                  </a:lnTo>
                  <a:lnTo>
                    <a:pt x="147086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40650" y="1094750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>
                  <a:moveTo>
                    <a:pt x="0" y="0"/>
                  </a:moveTo>
                  <a:lnTo>
                    <a:pt x="303599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725" y="1053759"/>
              <a:ext cx="105500" cy="819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4208" y="1178234"/>
              <a:ext cx="106932" cy="963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688441" y="3745675"/>
              <a:ext cx="711200" cy="641350"/>
            </a:xfrm>
            <a:custGeom>
              <a:avLst/>
              <a:gdLst/>
              <a:ahLst/>
              <a:cxnLst/>
              <a:rect l="l" t="t" r="r" b="b"/>
              <a:pathLst>
                <a:path w="711200" h="641350">
                  <a:moveTo>
                    <a:pt x="0" y="320571"/>
                  </a:moveTo>
                  <a:lnTo>
                    <a:pt x="355429" y="0"/>
                  </a:lnTo>
                  <a:lnTo>
                    <a:pt x="710859" y="320571"/>
                  </a:lnTo>
                  <a:lnTo>
                    <a:pt x="355429" y="641142"/>
                  </a:lnTo>
                  <a:lnTo>
                    <a:pt x="0" y="320571"/>
                  </a:lnTo>
                  <a:close/>
                </a:path>
              </a:pathLst>
            </a:custGeom>
            <a:ln w="1904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5971495" y="4526810"/>
            <a:ext cx="882015" cy="339725"/>
          </a:xfrm>
          <a:custGeom>
            <a:avLst/>
            <a:gdLst/>
            <a:ahLst/>
            <a:cxnLst/>
            <a:rect l="l" t="t" r="r" b="b"/>
            <a:pathLst>
              <a:path w="882015" h="339725">
                <a:moveTo>
                  <a:pt x="0" y="56523"/>
                </a:moveTo>
                <a:lnTo>
                  <a:pt x="4441" y="34521"/>
                </a:lnTo>
                <a:lnTo>
                  <a:pt x="16555" y="16555"/>
                </a:lnTo>
                <a:lnTo>
                  <a:pt x="34521" y="4441"/>
                </a:lnTo>
                <a:lnTo>
                  <a:pt x="56522" y="0"/>
                </a:lnTo>
                <a:lnTo>
                  <a:pt x="825462" y="0"/>
                </a:lnTo>
                <a:lnTo>
                  <a:pt x="865430" y="16555"/>
                </a:lnTo>
                <a:lnTo>
                  <a:pt x="881985" y="56523"/>
                </a:lnTo>
                <a:lnTo>
                  <a:pt x="881985" y="282608"/>
                </a:lnTo>
                <a:lnTo>
                  <a:pt x="877543" y="304609"/>
                </a:lnTo>
                <a:lnTo>
                  <a:pt x="865430" y="322576"/>
                </a:lnTo>
                <a:lnTo>
                  <a:pt x="847463" y="334689"/>
                </a:lnTo>
                <a:lnTo>
                  <a:pt x="825462" y="339131"/>
                </a:lnTo>
                <a:lnTo>
                  <a:pt x="56522" y="339131"/>
                </a:lnTo>
                <a:lnTo>
                  <a:pt x="34521" y="334689"/>
                </a:lnTo>
                <a:lnTo>
                  <a:pt x="16555" y="322576"/>
                </a:lnTo>
                <a:lnTo>
                  <a:pt x="4441" y="304609"/>
                </a:lnTo>
                <a:lnTo>
                  <a:pt x="0" y="282608"/>
                </a:lnTo>
                <a:lnTo>
                  <a:pt x="0" y="56523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10348" y="4554003"/>
            <a:ext cx="50673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88900" marR="5080" indent="-76835">
              <a:lnSpc>
                <a:spcPts val="1050"/>
              </a:lnSpc>
              <a:spcBef>
                <a:spcPts val="160"/>
              </a:spcBef>
            </a:pPr>
            <a:r>
              <a:rPr sz="900" b="1" spc="-65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900" b="1" spc="-45" dirty="0">
                <a:solidFill>
                  <a:srgbClr val="E37300"/>
                </a:solidFill>
                <a:latin typeface="Tahoma"/>
                <a:cs typeface="Tahoma"/>
              </a:rPr>
              <a:t>a</a:t>
            </a:r>
            <a:r>
              <a:rPr sz="900" b="1" spc="-25" dirty="0">
                <a:solidFill>
                  <a:srgbClr val="E37300"/>
                </a:solidFill>
                <a:latin typeface="Tahoma"/>
                <a:cs typeface="Tahoma"/>
              </a:rPr>
              <a:t>yme</a:t>
            </a:r>
            <a:r>
              <a:rPr sz="900" b="1" spc="-45" dirty="0">
                <a:solidFill>
                  <a:srgbClr val="E37300"/>
                </a:solidFill>
                <a:latin typeface="Tahoma"/>
                <a:cs typeface="Tahoma"/>
              </a:rPr>
              <a:t>n</a:t>
            </a:r>
            <a:r>
              <a:rPr sz="900" b="1" dirty="0">
                <a:solidFill>
                  <a:srgbClr val="E37300"/>
                </a:solidFill>
                <a:latin typeface="Tahoma"/>
                <a:cs typeface="Tahoma"/>
              </a:rPr>
              <a:t>t  </a:t>
            </a:r>
            <a:r>
              <a:rPr sz="900" b="1" spc="-30" dirty="0">
                <a:solidFill>
                  <a:srgbClr val="E37300"/>
                </a:solidFill>
                <a:latin typeface="Tahoma"/>
                <a:cs typeface="Tahoma"/>
              </a:rPr>
              <a:t>Status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11226" y="4002097"/>
            <a:ext cx="266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80" dirty="0">
                <a:solidFill>
                  <a:srgbClr val="1967D1"/>
                </a:solidFill>
                <a:latin typeface="Tahoma"/>
                <a:cs typeface="Tahoma"/>
              </a:rPr>
              <a:t>P</a:t>
            </a:r>
            <a:r>
              <a:rPr sz="1100" b="1" spc="-60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100" b="1" dirty="0">
                <a:solidFill>
                  <a:srgbClr val="1967D1"/>
                </a:solidFill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06042" y="4419562"/>
            <a:ext cx="1271270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19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100" b="1" spc="-35" dirty="0">
                <a:latin typeface="Tahoma"/>
                <a:cs typeface="Tahoma"/>
              </a:rPr>
              <a:t>N	Y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ts val="950"/>
              </a:lnSpc>
              <a:tabLst>
                <a:tab pos="1203960" algn="l"/>
              </a:tabLst>
            </a:pPr>
            <a:r>
              <a:rPr sz="900" u="heavy" dirty="0">
                <a:solidFill>
                  <a:srgbClr val="E37300"/>
                </a:solidFill>
                <a:uFill>
                  <a:solidFill>
                    <a:srgbClr val="E94335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31803" y="3369107"/>
            <a:ext cx="740410" cy="1134110"/>
            <a:chOff x="7331803" y="3369107"/>
            <a:chExt cx="740410" cy="113411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0386" y="3486654"/>
              <a:ext cx="81582" cy="2409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41328" y="3421940"/>
              <a:ext cx="435609" cy="1071880"/>
            </a:xfrm>
            <a:custGeom>
              <a:avLst/>
              <a:gdLst/>
              <a:ahLst/>
              <a:cxnLst/>
              <a:rect l="l" t="t" r="r" b="b"/>
              <a:pathLst>
                <a:path w="435609" h="1071879">
                  <a:moveTo>
                    <a:pt x="435392" y="1071640"/>
                  </a:moveTo>
                  <a:lnTo>
                    <a:pt x="360269" y="1060381"/>
                  </a:lnTo>
                  <a:lnTo>
                    <a:pt x="323903" y="1046824"/>
                  </a:lnTo>
                  <a:lnTo>
                    <a:pt x="288567" y="1028441"/>
                  </a:lnTo>
                  <a:lnTo>
                    <a:pt x="254437" y="1005579"/>
                  </a:lnTo>
                  <a:lnTo>
                    <a:pt x="221688" y="978580"/>
                  </a:lnTo>
                  <a:lnTo>
                    <a:pt x="190495" y="947789"/>
                  </a:lnTo>
                  <a:lnTo>
                    <a:pt x="161032" y="913552"/>
                  </a:lnTo>
                  <a:lnTo>
                    <a:pt x="133475" y="876213"/>
                  </a:lnTo>
                  <a:lnTo>
                    <a:pt x="108000" y="836117"/>
                  </a:lnTo>
                  <a:lnTo>
                    <a:pt x="84780" y="793608"/>
                  </a:lnTo>
                  <a:lnTo>
                    <a:pt x="63992" y="749031"/>
                  </a:lnTo>
                  <a:lnTo>
                    <a:pt x="45809" y="702731"/>
                  </a:lnTo>
                  <a:lnTo>
                    <a:pt x="30408" y="655052"/>
                  </a:lnTo>
                  <a:lnTo>
                    <a:pt x="17964" y="606339"/>
                  </a:lnTo>
                  <a:lnTo>
                    <a:pt x="8651" y="556937"/>
                  </a:lnTo>
                  <a:lnTo>
                    <a:pt x="2644" y="507190"/>
                  </a:lnTo>
                  <a:lnTo>
                    <a:pt x="0" y="454341"/>
                  </a:lnTo>
                  <a:lnTo>
                    <a:pt x="1004" y="401907"/>
                  </a:lnTo>
                  <a:lnTo>
                    <a:pt x="5376" y="350299"/>
                  </a:lnTo>
                  <a:lnTo>
                    <a:pt x="12834" y="299931"/>
                  </a:lnTo>
                  <a:lnTo>
                    <a:pt x="23098" y="251217"/>
                  </a:lnTo>
                  <a:lnTo>
                    <a:pt x="35886" y="204570"/>
                  </a:lnTo>
                  <a:lnTo>
                    <a:pt x="50916" y="160403"/>
                  </a:lnTo>
                  <a:lnTo>
                    <a:pt x="67908" y="119130"/>
                  </a:lnTo>
                  <a:lnTo>
                    <a:pt x="86580" y="81165"/>
                  </a:lnTo>
                  <a:lnTo>
                    <a:pt x="106650" y="46921"/>
                  </a:lnTo>
                  <a:lnTo>
                    <a:pt x="131447" y="12159"/>
                  </a:lnTo>
                  <a:lnTo>
                    <a:pt x="138763" y="3434"/>
                  </a:lnTo>
                  <a:lnTo>
                    <a:pt x="139681" y="2369"/>
                  </a:lnTo>
                  <a:lnTo>
                    <a:pt x="140601" y="1315"/>
                  </a:lnTo>
                  <a:lnTo>
                    <a:pt x="141522" y="274"/>
                  </a:lnTo>
                  <a:lnTo>
                    <a:pt x="141768" y="0"/>
                  </a:lnTo>
                </a:path>
              </a:pathLst>
            </a:custGeom>
            <a:ln w="19049">
              <a:solidFill>
                <a:srgbClr val="E943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7809" y="3369107"/>
              <a:ext cx="109633" cy="8959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2292" y="4681213"/>
            <a:ext cx="105508" cy="81980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450381" y="4547418"/>
            <a:ext cx="882015" cy="323850"/>
          </a:xfrm>
          <a:custGeom>
            <a:avLst/>
            <a:gdLst/>
            <a:ahLst/>
            <a:cxnLst/>
            <a:rect l="l" t="t" r="r" b="b"/>
            <a:pathLst>
              <a:path w="882014" h="323850">
                <a:moveTo>
                  <a:pt x="0" y="53919"/>
                </a:moveTo>
                <a:lnTo>
                  <a:pt x="4237" y="32931"/>
                </a:lnTo>
                <a:lnTo>
                  <a:pt x="15792" y="15792"/>
                </a:lnTo>
                <a:lnTo>
                  <a:pt x="32931" y="4237"/>
                </a:lnTo>
                <a:lnTo>
                  <a:pt x="53919" y="0"/>
                </a:lnTo>
                <a:lnTo>
                  <a:pt x="828066" y="0"/>
                </a:lnTo>
                <a:lnTo>
                  <a:pt x="866193" y="15792"/>
                </a:lnTo>
                <a:lnTo>
                  <a:pt x="881985" y="53919"/>
                </a:lnTo>
                <a:lnTo>
                  <a:pt x="881985" y="269589"/>
                </a:lnTo>
                <a:lnTo>
                  <a:pt x="877748" y="290577"/>
                </a:lnTo>
                <a:lnTo>
                  <a:pt x="866193" y="307715"/>
                </a:lnTo>
                <a:lnTo>
                  <a:pt x="849054" y="319271"/>
                </a:lnTo>
                <a:lnTo>
                  <a:pt x="828066" y="323508"/>
                </a:lnTo>
                <a:lnTo>
                  <a:pt x="53919" y="323508"/>
                </a:lnTo>
                <a:lnTo>
                  <a:pt x="32931" y="319271"/>
                </a:lnTo>
                <a:lnTo>
                  <a:pt x="15792" y="307715"/>
                </a:lnTo>
                <a:lnTo>
                  <a:pt x="4237" y="290577"/>
                </a:lnTo>
                <a:lnTo>
                  <a:pt x="0" y="269589"/>
                </a:lnTo>
                <a:lnTo>
                  <a:pt x="0" y="53919"/>
                </a:lnTo>
                <a:close/>
              </a:path>
            </a:pathLst>
          </a:custGeom>
          <a:ln w="19049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22900" y="4569623"/>
            <a:ext cx="75311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3335">
              <a:lnSpc>
                <a:spcPts val="1050"/>
              </a:lnSpc>
              <a:spcBef>
                <a:spcPts val="160"/>
              </a:spcBef>
            </a:pPr>
            <a:r>
              <a:rPr sz="900" b="1" spc="-95" dirty="0">
                <a:solidFill>
                  <a:srgbClr val="E37300"/>
                </a:solidFill>
                <a:latin typeface="Tahoma"/>
                <a:cs typeface="Tahoma"/>
              </a:rPr>
              <a:t>R</a:t>
            </a:r>
            <a:r>
              <a:rPr sz="9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900" b="1" spc="35" dirty="0">
                <a:solidFill>
                  <a:srgbClr val="E37300"/>
                </a:solidFill>
                <a:latin typeface="Tahoma"/>
                <a:cs typeface="Tahoma"/>
              </a:rPr>
              <a:t>c</a:t>
            </a:r>
            <a:r>
              <a:rPr sz="900" b="1" spc="-10" dirty="0">
                <a:solidFill>
                  <a:srgbClr val="E37300"/>
                </a:solidFill>
                <a:latin typeface="Tahoma"/>
                <a:cs typeface="Tahoma"/>
              </a:rPr>
              <a:t>ei</a:t>
            </a:r>
            <a:r>
              <a:rPr sz="900" b="1" spc="-35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9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900" b="1" spc="-60" dirty="0">
                <a:solidFill>
                  <a:srgbClr val="E37300"/>
                </a:solidFill>
                <a:latin typeface="Tahoma"/>
                <a:cs typeface="Tahoma"/>
              </a:rPr>
              <a:t>W</a:t>
            </a:r>
            <a:r>
              <a:rPr sz="900" b="1" spc="-30" dirty="0">
                <a:solidFill>
                  <a:srgbClr val="E37300"/>
                </a:solidFill>
                <a:latin typeface="Tahoma"/>
                <a:cs typeface="Tahoma"/>
              </a:rPr>
              <a:t>i</a:t>
            </a:r>
            <a:r>
              <a:rPr sz="9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900" b="1" spc="-25" dirty="0">
                <a:solidFill>
                  <a:srgbClr val="E37300"/>
                </a:solidFill>
                <a:latin typeface="Tahoma"/>
                <a:cs typeface="Tahoma"/>
              </a:rPr>
              <a:t>h  </a:t>
            </a:r>
            <a:r>
              <a:rPr sz="900" b="1" spc="50" dirty="0">
                <a:solidFill>
                  <a:srgbClr val="E37300"/>
                </a:solidFill>
                <a:latin typeface="Tahoma"/>
                <a:cs typeface="Tahoma"/>
              </a:rPr>
              <a:t>C</a:t>
            </a:r>
            <a:r>
              <a:rPr sz="900" b="1" spc="-15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900" b="1" spc="-50" dirty="0">
                <a:solidFill>
                  <a:srgbClr val="E37300"/>
                </a:solidFill>
                <a:latin typeface="Tahoma"/>
                <a:cs typeface="Tahoma"/>
              </a:rPr>
              <a:t>n</a:t>
            </a:r>
            <a:r>
              <a:rPr sz="900" b="1" spc="-15" dirty="0">
                <a:solidFill>
                  <a:srgbClr val="E37300"/>
                </a:solidFill>
                <a:latin typeface="Tahoma"/>
                <a:cs typeface="Tahoma"/>
              </a:rPr>
              <a:t>fir</a:t>
            </a:r>
            <a:r>
              <a:rPr sz="900" b="1" spc="-40" dirty="0">
                <a:solidFill>
                  <a:srgbClr val="E37300"/>
                </a:solidFill>
                <a:latin typeface="Tahoma"/>
                <a:cs typeface="Tahoma"/>
              </a:rPr>
              <a:t>m</a:t>
            </a:r>
            <a:r>
              <a:rPr sz="900" b="1" spc="-45" dirty="0">
                <a:solidFill>
                  <a:srgbClr val="E37300"/>
                </a:solidFill>
                <a:latin typeface="Tahoma"/>
                <a:cs typeface="Tahoma"/>
              </a:rPr>
              <a:t>a</a:t>
            </a:r>
            <a:r>
              <a:rPr sz="9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r>
              <a:rPr sz="900" b="1" spc="-30" dirty="0">
                <a:solidFill>
                  <a:srgbClr val="E37300"/>
                </a:solidFill>
                <a:latin typeface="Tahoma"/>
                <a:cs typeface="Tahoma"/>
              </a:rPr>
              <a:t>i</a:t>
            </a:r>
            <a:r>
              <a:rPr sz="900" b="1" spc="-15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900" b="1" spc="-40" dirty="0">
                <a:solidFill>
                  <a:srgbClr val="E37300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61152" y="4569623"/>
            <a:ext cx="337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485" algn="l"/>
              </a:tabLst>
            </a:pPr>
            <a:r>
              <a:rPr sz="900" u="heavy" dirty="0">
                <a:solidFill>
                  <a:srgbClr val="E37300"/>
                </a:solidFill>
                <a:uFill>
                  <a:solidFill>
                    <a:srgbClr val="E94335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7418" y="4686497"/>
            <a:ext cx="106103" cy="8196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021032" y="1669993"/>
            <a:ext cx="6972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E37300"/>
                </a:solidFill>
                <a:latin typeface="Tahoma"/>
                <a:cs typeface="Tahoma"/>
              </a:rPr>
              <a:t>M</a:t>
            </a:r>
            <a:r>
              <a:rPr sz="1100" b="1" dirty="0">
                <a:solidFill>
                  <a:srgbClr val="E37300"/>
                </a:solidFill>
                <a:latin typeface="Tahoma"/>
                <a:cs typeface="Tahoma"/>
              </a:rPr>
              <a:t>y</a:t>
            </a:r>
            <a:r>
              <a:rPr sz="1100" b="1" spc="-65" dirty="0">
                <a:solidFill>
                  <a:srgbClr val="E37300"/>
                </a:solidFill>
                <a:latin typeface="Tahoma"/>
                <a:cs typeface="Tahoma"/>
              </a:rPr>
              <a:t> </a:t>
            </a:r>
            <a:r>
              <a:rPr sz="1100" b="1" spc="-40" dirty="0">
                <a:solidFill>
                  <a:srgbClr val="E37300"/>
                </a:solidFill>
                <a:latin typeface="Tahoma"/>
                <a:cs typeface="Tahoma"/>
              </a:rPr>
              <a:t>P</a:t>
            </a:r>
            <a:r>
              <a:rPr sz="1100" b="1" spc="-60" dirty="0">
                <a:solidFill>
                  <a:srgbClr val="E37300"/>
                </a:solidFill>
                <a:latin typeface="Tahoma"/>
                <a:cs typeface="Tahoma"/>
              </a:rPr>
              <a:t>r</a:t>
            </a:r>
            <a:r>
              <a:rPr sz="1100" b="1" spc="-25" dirty="0">
                <a:solidFill>
                  <a:srgbClr val="E37300"/>
                </a:solidFill>
                <a:latin typeface="Tahoma"/>
                <a:cs typeface="Tahoma"/>
              </a:rPr>
              <a:t>o</a:t>
            </a:r>
            <a:r>
              <a:rPr sz="1100" b="1" spc="-30" dirty="0">
                <a:solidFill>
                  <a:srgbClr val="E37300"/>
                </a:solidFill>
                <a:latin typeface="Tahoma"/>
                <a:cs typeface="Tahoma"/>
              </a:rPr>
              <a:t>fi</a:t>
            </a:r>
            <a:r>
              <a:rPr sz="1100" b="1" spc="-35" dirty="0">
                <a:solidFill>
                  <a:srgbClr val="E37300"/>
                </a:solidFill>
                <a:latin typeface="Tahoma"/>
                <a:cs typeface="Tahoma"/>
              </a:rPr>
              <a:t>l</a:t>
            </a:r>
            <a:r>
              <a:rPr sz="1100" b="1" spc="-1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911145" y="1426933"/>
            <a:ext cx="901065" cy="1234440"/>
            <a:chOff x="1911145" y="1426933"/>
            <a:chExt cx="901065" cy="1234440"/>
          </a:xfrm>
        </p:grpSpPr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8341" y="1426933"/>
              <a:ext cx="81980" cy="15717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20670" y="2312260"/>
              <a:ext cx="882015" cy="339725"/>
            </a:xfrm>
            <a:custGeom>
              <a:avLst/>
              <a:gdLst/>
              <a:ahLst/>
              <a:cxnLst/>
              <a:rect l="l" t="t" r="r" b="b"/>
              <a:pathLst>
                <a:path w="882014" h="339725">
                  <a:moveTo>
                    <a:pt x="0" y="56522"/>
                  </a:moveTo>
                  <a:lnTo>
                    <a:pt x="4441" y="34521"/>
                  </a:lnTo>
                  <a:lnTo>
                    <a:pt x="16555" y="16555"/>
                  </a:lnTo>
                  <a:lnTo>
                    <a:pt x="34521" y="4441"/>
                  </a:lnTo>
                  <a:lnTo>
                    <a:pt x="56522" y="0"/>
                  </a:lnTo>
                  <a:lnTo>
                    <a:pt x="825462" y="0"/>
                  </a:lnTo>
                  <a:lnTo>
                    <a:pt x="865430" y="16555"/>
                  </a:lnTo>
                  <a:lnTo>
                    <a:pt x="881985" y="56522"/>
                  </a:lnTo>
                  <a:lnTo>
                    <a:pt x="881985" y="282608"/>
                  </a:lnTo>
                  <a:lnTo>
                    <a:pt x="877543" y="304609"/>
                  </a:lnTo>
                  <a:lnTo>
                    <a:pt x="865430" y="322576"/>
                  </a:lnTo>
                  <a:lnTo>
                    <a:pt x="847463" y="334689"/>
                  </a:lnTo>
                  <a:lnTo>
                    <a:pt x="825462" y="339131"/>
                  </a:lnTo>
                  <a:lnTo>
                    <a:pt x="56522" y="339131"/>
                  </a:lnTo>
                  <a:lnTo>
                    <a:pt x="34521" y="334689"/>
                  </a:lnTo>
                  <a:lnTo>
                    <a:pt x="16555" y="322576"/>
                  </a:lnTo>
                  <a:lnTo>
                    <a:pt x="4441" y="304609"/>
                  </a:lnTo>
                  <a:lnTo>
                    <a:pt x="0" y="282608"/>
                  </a:lnTo>
                  <a:lnTo>
                    <a:pt x="0" y="56522"/>
                  </a:lnTo>
                  <a:close/>
                </a:path>
              </a:pathLst>
            </a:custGeom>
            <a:ln w="19049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146382" y="2357493"/>
            <a:ext cx="4464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95" dirty="0">
                <a:solidFill>
                  <a:srgbClr val="E37300"/>
                </a:solidFill>
                <a:latin typeface="Tahoma"/>
                <a:cs typeface="Tahoma"/>
              </a:rPr>
              <a:t>W</a:t>
            </a:r>
            <a:r>
              <a:rPr sz="1100" b="1" spc="-50" dirty="0">
                <a:solidFill>
                  <a:srgbClr val="E37300"/>
                </a:solidFill>
                <a:latin typeface="Tahoma"/>
                <a:cs typeface="Tahoma"/>
              </a:rPr>
              <a:t>al</a:t>
            </a:r>
            <a:r>
              <a:rPr sz="1100" b="1" spc="-45" dirty="0">
                <a:solidFill>
                  <a:srgbClr val="E37300"/>
                </a:solidFill>
                <a:latin typeface="Tahoma"/>
                <a:cs typeface="Tahoma"/>
              </a:rPr>
              <a:t>l</a:t>
            </a:r>
            <a:r>
              <a:rPr sz="1100" b="1" spc="-30" dirty="0">
                <a:solidFill>
                  <a:srgbClr val="E37300"/>
                </a:solidFill>
                <a:latin typeface="Tahoma"/>
                <a:cs typeface="Tahoma"/>
              </a:rPr>
              <a:t>e</a:t>
            </a:r>
            <a:r>
              <a:rPr sz="1100" b="1" dirty="0">
                <a:solidFill>
                  <a:srgbClr val="E37300"/>
                </a:solidFill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28328" y="1962156"/>
            <a:ext cx="81980" cy="309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5029" y="121132"/>
            <a:ext cx="46031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0" u="none" spc="175" dirty="0">
                <a:solidFill>
                  <a:srgbClr val="595959"/>
                </a:solidFill>
                <a:latin typeface="Microsoft Sans Serif"/>
                <a:cs typeface="Microsoft Sans Serif"/>
              </a:rPr>
              <a:t>Competitive</a:t>
            </a:r>
            <a:r>
              <a:rPr sz="2100" b="0" u="none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100" b="0" u="none" spc="204" dirty="0">
                <a:solidFill>
                  <a:srgbClr val="595959"/>
                </a:solidFill>
                <a:latin typeface="Microsoft Sans Serif"/>
                <a:cs typeface="Microsoft Sans Serif"/>
              </a:rPr>
              <a:t>Audit</a:t>
            </a:r>
            <a:r>
              <a:rPr sz="2100" b="0" u="none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100" b="0" u="none" spc="114" dirty="0">
                <a:solidFill>
                  <a:srgbClr val="595959"/>
                </a:solidFill>
                <a:latin typeface="Microsoft Sans Serif"/>
                <a:cs typeface="Microsoft Sans Serif"/>
              </a:rPr>
              <a:t>&amp;</a:t>
            </a:r>
            <a:r>
              <a:rPr sz="2100" b="0" u="none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100" b="0" u="none" spc="204" dirty="0">
                <a:solidFill>
                  <a:srgbClr val="595959"/>
                </a:solidFill>
                <a:latin typeface="Microsoft Sans Serif"/>
                <a:cs typeface="Microsoft Sans Serif"/>
              </a:rPr>
              <a:t>Audit</a:t>
            </a:r>
            <a:r>
              <a:rPr sz="2100" b="0" u="none" spc="4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100" b="0" u="none" spc="204" dirty="0">
                <a:solidFill>
                  <a:srgbClr val="595959"/>
                </a:solidFill>
                <a:latin typeface="Microsoft Sans Serif"/>
                <a:cs typeface="Microsoft Sans Serif"/>
              </a:rPr>
              <a:t>Repoit</a:t>
            </a:r>
            <a:endParaRPr sz="21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5" y="545300"/>
            <a:ext cx="9105274" cy="92553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2875" y="1731175"/>
            <a:ext cx="3064510" cy="3269615"/>
            <a:chOff x="142875" y="1731175"/>
            <a:chExt cx="3064510" cy="32696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782" y="1779744"/>
              <a:ext cx="2581773" cy="3167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637" y="1735937"/>
              <a:ext cx="3054985" cy="3260090"/>
            </a:xfrm>
            <a:custGeom>
              <a:avLst/>
              <a:gdLst/>
              <a:ahLst/>
              <a:cxnLst/>
              <a:rect l="l" t="t" r="r" b="b"/>
              <a:pathLst>
                <a:path w="3054985" h="3260090">
                  <a:moveTo>
                    <a:pt x="0" y="0"/>
                  </a:moveTo>
                  <a:lnTo>
                    <a:pt x="3054944" y="0"/>
                  </a:lnTo>
                  <a:lnTo>
                    <a:pt x="3054944" y="3259924"/>
                  </a:lnTo>
                  <a:lnTo>
                    <a:pt x="0" y="3259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340694" y="1731175"/>
            <a:ext cx="2931160" cy="3269615"/>
            <a:chOff x="3340694" y="1731175"/>
            <a:chExt cx="2931160" cy="32696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4220" y="1740700"/>
              <a:ext cx="2521204" cy="32075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45457" y="1735937"/>
              <a:ext cx="2921635" cy="3260090"/>
            </a:xfrm>
            <a:custGeom>
              <a:avLst/>
              <a:gdLst/>
              <a:ahLst/>
              <a:cxnLst/>
              <a:rect l="l" t="t" r="r" b="b"/>
              <a:pathLst>
                <a:path w="2921635" h="3260090">
                  <a:moveTo>
                    <a:pt x="0" y="0"/>
                  </a:moveTo>
                  <a:lnTo>
                    <a:pt x="2921540" y="0"/>
                  </a:lnTo>
                  <a:lnTo>
                    <a:pt x="2921540" y="3259924"/>
                  </a:lnTo>
                  <a:lnTo>
                    <a:pt x="0" y="3259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405109" y="1731175"/>
            <a:ext cx="2596515" cy="2364740"/>
            <a:chOff x="6405109" y="1731175"/>
            <a:chExt cx="2596515" cy="23647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6161" y="1775002"/>
              <a:ext cx="2233941" cy="20924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09872" y="1735937"/>
              <a:ext cx="2586990" cy="2355215"/>
            </a:xfrm>
            <a:custGeom>
              <a:avLst/>
              <a:gdLst/>
              <a:ahLst/>
              <a:cxnLst/>
              <a:rect l="l" t="t" r="r" b="b"/>
              <a:pathLst>
                <a:path w="2586990" h="2355215">
                  <a:moveTo>
                    <a:pt x="0" y="0"/>
                  </a:moveTo>
                  <a:lnTo>
                    <a:pt x="2586490" y="0"/>
                  </a:lnTo>
                  <a:lnTo>
                    <a:pt x="2586490" y="2354948"/>
                  </a:lnTo>
                  <a:lnTo>
                    <a:pt x="0" y="2354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02913" y="829850"/>
            <a:ext cx="5938520" cy="4093210"/>
            <a:chOff x="1602913" y="829850"/>
            <a:chExt cx="5938520" cy="40932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38" y="839375"/>
              <a:ext cx="5919126" cy="4074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07675" y="834612"/>
              <a:ext cx="5928995" cy="4083685"/>
            </a:xfrm>
            <a:custGeom>
              <a:avLst/>
              <a:gdLst/>
              <a:ahLst/>
              <a:cxnLst/>
              <a:rect l="l" t="t" r="r" b="b"/>
              <a:pathLst>
                <a:path w="5928995" h="4083685">
                  <a:moveTo>
                    <a:pt x="0" y="0"/>
                  </a:moveTo>
                  <a:lnTo>
                    <a:pt x="5928651" y="0"/>
                  </a:lnTo>
                  <a:lnTo>
                    <a:pt x="5928651" y="4083550"/>
                  </a:lnTo>
                  <a:lnTo>
                    <a:pt x="0" y="40835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28673" y="405663"/>
            <a:ext cx="221234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370" dirty="0">
                <a:latin typeface="Microsoft Sans Serif"/>
                <a:cs typeface="Microsoft Sans Serif"/>
              </a:rPr>
              <a:t>c</a:t>
            </a:r>
            <a:r>
              <a:rPr lang="en-US" sz="1700" spc="45" dirty="0">
                <a:latin typeface="Microsoft Sans Serif"/>
                <a:cs typeface="Microsoft Sans Serif"/>
              </a:rPr>
              <a:t>r</a:t>
            </a:r>
            <a:r>
              <a:rPr sz="1700" spc="114" dirty="0">
                <a:latin typeface="Microsoft Sans Serif"/>
                <a:cs typeface="Microsoft Sans Serif"/>
              </a:rPr>
              <a:t>azy</a:t>
            </a:r>
            <a:r>
              <a:rPr sz="1700" spc="45" dirty="0">
                <a:latin typeface="Microsoft Sans Serif"/>
                <a:cs typeface="Microsoft Sans Serif"/>
              </a:rPr>
              <a:t> </a:t>
            </a:r>
            <a:r>
              <a:rPr sz="1700" spc="140" dirty="0">
                <a:latin typeface="Microsoft Sans Serif"/>
                <a:cs typeface="Microsoft Sans Serif"/>
              </a:rPr>
              <a:t>Eights</a:t>
            </a:r>
            <a:r>
              <a:rPr sz="1700" spc="45" dirty="0">
                <a:latin typeface="Microsoft Sans Serif"/>
                <a:cs typeface="Microsoft Sans Serif"/>
              </a:rPr>
              <a:t> </a:t>
            </a:r>
            <a:r>
              <a:rPr sz="1700" spc="-145" dirty="0">
                <a:latin typeface="Microsoft Sans Serif"/>
                <a:cs typeface="Microsoft Sans Serif"/>
              </a:rPr>
              <a:t>:</a:t>
            </a:r>
            <a:r>
              <a:rPr sz="1700" spc="45" dirty="0">
                <a:latin typeface="Microsoft Sans Serif"/>
                <a:cs typeface="Microsoft Sans Serif"/>
              </a:rPr>
              <a:t> </a:t>
            </a:r>
            <a:r>
              <a:rPr sz="1700" spc="110" dirty="0">
                <a:latin typeface="Microsoft Sans Serif"/>
                <a:cs typeface="Microsoft Sans Serif"/>
              </a:rPr>
              <a:t>Ide</a:t>
            </a:r>
            <a:r>
              <a:rPr sz="1700" spc="135" dirty="0">
                <a:latin typeface="Microsoft Sans Serif"/>
                <a:cs typeface="Microsoft Sans Serif"/>
              </a:rPr>
              <a:t>as</a:t>
            </a:r>
            <a:endParaRPr sz="17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7" y="4841325"/>
            <a:ext cx="464877" cy="156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8375" y="1544467"/>
            <a:ext cx="3968750" cy="12039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sz="1400" b="1" spc="-70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4285F4"/>
                </a:solidFill>
                <a:latin typeface="Arial"/>
                <a:cs typeface="Arial"/>
              </a:rPr>
              <a:t>product: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‘Espousal </a:t>
            </a:r>
            <a:r>
              <a:rPr sz="1200" spc="10" dirty="0">
                <a:solidFill>
                  <a:srgbClr val="5F6368"/>
                </a:solidFill>
                <a:latin typeface="Tahoma"/>
                <a:cs typeface="Tahoma"/>
              </a:rPr>
              <a:t>Clings’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app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is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used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book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musicians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for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wedding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venue.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target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are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Wedding</a:t>
            </a:r>
            <a:r>
              <a:rPr sz="1200" spc="-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Planners,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Couples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other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event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organizers.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Projec</a:t>
            </a: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2400" b="0" u="none" spc="-13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overview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7674" y="1604199"/>
            <a:ext cx="513715" cy="513715"/>
            <a:chOff x="517674" y="1604199"/>
            <a:chExt cx="513715" cy="513715"/>
          </a:xfrm>
        </p:grpSpPr>
        <p:sp>
          <p:nvSpPr>
            <p:cNvPr id="7" name="object 7"/>
            <p:cNvSpPr/>
            <p:nvPr/>
          </p:nvSpPr>
          <p:spPr>
            <a:xfrm>
              <a:off x="517674" y="16041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1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0513" y="1752262"/>
              <a:ext cx="327660" cy="217170"/>
            </a:xfrm>
            <a:custGeom>
              <a:avLst/>
              <a:gdLst/>
              <a:ahLst/>
              <a:cxnLst/>
              <a:rect l="l" t="t" r="r" b="b"/>
              <a:pathLst>
                <a:path w="327659" h="217169">
                  <a:moveTo>
                    <a:pt x="54461" y="176295"/>
                  </a:moveTo>
                  <a:lnTo>
                    <a:pt x="27088" y="176295"/>
                  </a:lnTo>
                  <a:lnTo>
                    <a:pt x="27088" y="27253"/>
                  </a:lnTo>
                  <a:lnTo>
                    <a:pt x="29239" y="16527"/>
                  </a:lnTo>
                  <a:lnTo>
                    <a:pt x="35107" y="7877"/>
                  </a:lnTo>
                  <a:lnTo>
                    <a:pt x="43808" y="2102"/>
                  </a:lnTo>
                  <a:lnTo>
                    <a:pt x="54461" y="0"/>
                  </a:lnTo>
                  <a:lnTo>
                    <a:pt x="299964" y="0"/>
                  </a:lnTo>
                  <a:lnTo>
                    <a:pt x="299964" y="27253"/>
                  </a:lnTo>
                  <a:lnTo>
                    <a:pt x="54461" y="27253"/>
                  </a:lnTo>
                  <a:lnTo>
                    <a:pt x="54461" y="176295"/>
                  </a:lnTo>
                  <a:close/>
                </a:path>
                <a:path w="327659" h="217169">
                  <a:moveTo>
                    <a:pt x="321064" y="216324"/>
                  </a:moveTo>
                  <a:lnTo>
                    <a:pt x="224403" y="216324"/>
                  </a:lnTo>
                  <a:lnTo>
                    <a:pt x="217845" y="209794"/>
                  </a:lnTo>
                  <a:lnTo>
                    <a:pt x="217845" y="59900"/>
                  </a:lnTo>
                  <a:lnTo>
                    <a:pt x="224403" y="53655"/>
                  </a:lnTo>
                  <a:lnTo>
                    <a:pt x="321064" y="53655"/>
                  </a:lnTo>
                  <a:lnTo>
                    <a:pt x="326482" y="59900"/>
                  </a:lnTo>
                  <a:lnTo>
                    <a:pt x="327337" y="67281"/>
                  </a:lnTo>
                  <a:lnTo>
                    <a:pt x="327337" y="80908"/>
                  </a:lnTo>
                  <a:lnTo>
                    <a:pt x="245218" y="80908"/>
                  </a:lnTo>
                  <a:lnTo>
                    <a:pt x="245218" y="176295"/>
                  </a:lnTo>
                  <a:lnTo>
                    <a:pt x="327337" y="176295"/>
                  </a:lnTo>
                  <a:lnTo>
                    <a:pt x="327337" y="209794"/>
                  </a:lnTo>
                  <a:lnTo>
                    <a:pt x="321064" y="216324"/>
                  </a:lnTo>
                  <a:close/>
                </a:path>
                <a:path w="327659" h="217169">
                  <a:moveTo>
                    <a:pt x="327337" y="176295"/>
                  </a:moveTo>
                  <a:lnTo>
                    <a:pt x="299964" y="176295"/>
                  </a:lnTo>
                  <a:lnTo>
                    <a:pt x="299964" y="80908"/>
                  </a:lnTo>
                  <a:lnTo>
                    <a:pt x="327337" y="80908"/>
                  </a:lnTo>
                  <a:lnTo>
                    <a:pt x="327337" y="176295"/>
                  </a:lnTo>
                  <a:close/>
                </a:path>
                <a:path w="327659" h="217169">
                  <a:moveTo>
                    <a:pt x="190471" y="216891"/>
                  </a:moveTo>
                  <a:lnTo>
                    <a:pt x="0" y="216891"/>
                  </a:lnTo>
                  <a:lnTo>
                    <a:pt x="0" y="176295"/>
                  </a:lnTo>
                  <a:lnTo>
                    <a:pt x="190471" y="176295"/>
                  </a:lnTo>
                  <a:lnTo>
                    <a:pt x="190471" y="216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18375" y="3132218"/>
            <a:ext cx="1467485" cy="95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4285F4"/>
                </a:solidFill>
                <a:latin typeface="Arial"/>
                <a:cs typeface="Arial"/>
              </a:rPr>
              <a:t>Project</a:t>
            </a:r>
            <a:r>
              <a:rPr sz="1400" b="1" spc="-95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285F4"/>
                </a:solidFill>
                <a:latin typeface="Arial"/>
                <a:cs typeface="Arial"/>
              </a:rPr>
              <a:t>duration: </a:t>
            </a:r>
            <a:r>
              <a:rPr sz="1400" b="1" spc="-375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4285F4"/>
                </a:solidFill>
                <a:latin typeface="Arial"/>
                <a:cs typeface="Arial"/>
              </a:rPr>
              <a:t>1</a:t>
            </a:r>
            <a:r>
              <a:rPr sz="1400" b="1" spc="-40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50" dirty="0">
                <a:solidFill>
                  <a:srgbClr val="4285F4"/>
                </a:solidFill>
                <a:latin typeface="Arial"/>
                <a:cs typeface="Arial"/>
              </a:rPr>
              <a:t>Month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lang="en-US" sz="1200" spc="35" dirty="0">
                <a:solidFill>
                  <a:srgbClr val="5F6368"/>
                </a:solidFill>
                <a:latin typeface="Tahoma"/>
                <a:cs typeface="Tahoma"/>
              </a:rPr>
              <a:t>MAR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202</a:t>
            </a:r>
            <a:r>
              <a:rPr lang="en-US" sz="1200" spc="25" dirty="0">
                <a:solidFill>
                  <a:srgbClr val="5F6368"/>
                </a:solidFill>
                <a:latin typeface="Tahoma"/>
                <a:cs typeface="Tahoma"/>
              </a:rPr>
              <a:t>3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7674" y="3172985"/>
            <a:ext cx="513715" cy="513715"/>
            <a:chOff x="517674" y="3172985"/>
            <a:chExt cx="513715" cy="513715"/>
          </a:xfrm>
        </p:grpSpPr>
        <p:sp>
          <p:nvSpPr>
            <p:cNvPr id="11" name="object 11"/>
            <p:cNvSpPr/>
            <p:nvPr/>
          </p:nvSpPr>
          <p:spPr>
            <a:xfrm>
              <a:off x="517674" y="3172985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4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4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3387" y="3299236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30437" y="260550"/>
                  </a:moveTo>
                  <a:lnTo>
                    <a:pt x="79696" y="250303"/>
                  </a:lnTo>
                  <a:lnTo>
                    <a:pt x="38231" y="222366"/>
                  </a:lnTo>
                  <a:lnTo>
                    <a:pt x="10260" y="180954"/>
                  </a:lnTo>
                  <a:lnTo>
                    <a:pt x="0" y="130275"/>
                  </a:lnTo>
                  <a:lnTo>
                    <a:pt x="10260" y="79597"/>
                  </a:lnTo>
                  <a:lnTo>
                    <a:pt x="38231" y="38184"/>
                  </a:lnTo>
                  <a:lnTo>
                    <a:pt x="79696" y="10247"/>
                  </a:lnTo>
                  <a:lnTo>
                    <a:pt x="130437" y="0"/>
                  </a:lnTo>
                  <a:lnTo>
                    <a:pt x="181494" y="10247"/>
                  </a:lnTo>
                  <a:lnTo>
                    <a:pt x="204894" y="25955"/>
                  </a:lnTo>
                  <a:lnTo>
                    <a:pt x="131186" y="25955"/>
                  </a:lnTo>
                  <a:lnTo>
                    <a:pt x="90409" y="34148"/>
                  </a:lnTo>
                  <a:lnTo>
                    <a:pt x="57222" y="56496"/>
                  </a:lnTo>
                  <a:lnTo>
                    <a:pt x="34905" y="89654"/>
                  </a:lnTo>
                  <a:lnTo>
                    <a:pt x="26737" y="130275"/>
                  </a:lnTo>
                  <a:lnTo>
                    <a:pt x="34905" y="171002"/>
                  </a:lnTo>
                  <a:lnTo>
                    <a:pt x="57222" y="204148"/>
                  </a:lnTo>
                  <a:lnTo>
                    <a:pt x="90409" y="226437"/>
                  </a:lnTo>
                  <a:lnTo>
                    <a:pt x="131186" y="234595"/>
                  </a:lnTo>
                  <a:lnTo>
                    <a:pt x="204492" y="234595"/>
                  </a:lnTo>
                  <a:lnTo>
                    <a:pt x="181178" y="250303"/>
                  </a:lnTo>
                  <a:lnTo>
                    <a:pt x="130437" y="260550"/>
                  </a:lnTo>
                  <a:close/>
                </a:path>
                <a:path w="260984" h="260985">
                  <a:moveTo>
                    <a:pt x="204492" y="234595"/>
                  </a:moveTo>
                  <a:lnTo>
                    <a:pt x="131186" y="234595"/>
                  </a:lnTo>
                  <a:lnTo>
                    <a:pt x="171503" y="226402"/>
                  </a:lnTo>
                  <a:lnTo>
                    <a:pt x="204651" y="204054"/>
                  </a:lnTo>
                  <a:lnTo>
                    <a:pt x="227117" y="170896"/>
                  </a:lnTo>
                  <a:lnTo>
                    <a:pt x="235386" y="130275"/>
                  </a:lnTo>
                  <a:lnTo>
                    <a:pt x="227222" y="89548"/>
                  </a:lnTo>
                  <a:lnTo>
                    <a:pt x="204932" y="56402"/>
                  </a:lnTo>
                  <a:lnTo>
                    <a:pt x="171819" y="34113"/>
                  </a:lnTo>
                  <a:lnTo>
                    <a:pt x="131186" y="25955"/>
                  </a:lnTo>
                  <a:lnTo>
                    <a:pt x="204894" y="25955"/>
                  </a:lnTo>
                  <a:lnTo>
                    <a:pt x="223111" y="38184"/>
                  </a:lnTo>
                  <a:lnTo>
                    <a:pt x="251000" y="79597"/>
                  </a:lnTo>
                  <a:lnTo>
                    <a:pt x="260874" y="130275"/>
                  </a:lnTo>
                  <a:lnTo>
                    <a:pt x="250613" y="180954"/>
                  </a:lnTo>
                  <a:lnTo>
                    <a:pt x="222643" y="222366"/>
                  </a:lnTo>
                  <a:lnTo>
                    <a:pt x="204492" y="234595"/>
                  </a:lnTo>
                  <a:close/>
                </a:path>
                <a:path w="260984" h="260985">
                  <a:moveTo>
                    <a:pt x="186160" y="183683"/>
                  </a:moveTo>
                  <a:lnTo>
                    <a:pt x="117693" y="143003"/>
                  </a:lnTo>
                  <a:lnTo>
                    <a:pt x="117693" y="64638"/>
                  </a:lnTo>
                  <a:lnTo>
                    <a:pt x="137433" y="64638"/>
                  </a:lnTo>
                  <a:lnTo>
                    <a:pt x="137433" y="133020"/>
                  </a:lnTo>
                  <a:lnTo>
                    <a:pt x="195905" y="167461"/>
                  </a:lnTo>
                  <a:lnTo>
                    <a:pt x="186160" y="1836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0512" y="2479254"/>
            <a:ext cx="139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Preview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selected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polished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designs.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16737" y="257725"/>
            <a:ext cx="3441700" cy="4815840"/>
            <a:chOff x="5616737" y="257725"/>
            <a:chExt cx="3441700" cy="481584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737" y="257725"/>
              <a:ext cx="2428874" cy="4629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9075" y="1057275"/>
            <a:ext cx="4185285" cy="2764155"/>
            <a:chOff x="219075" y="1057275"/>
            <a:chExt cx="4185285" cy="2764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066800"/>
              <a:ext cx="4165999" cy="2745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3837" y="1062037"/>
              <a:ext cx="4175760" cy="2754630"/>
            </a:xfrm>
            <a:custGeom>
              <a:avLst/>
              <a:gdLst/>
              <a:ahLst/>
              <a:cxnLst/>
              <a:rect l="l" t="t" r="r" b="b"/>
              <a:pathLst>
                <a:path w="4175760" h="2754629">
                  <a:moveTo>
                    <a:pt x="0" y="0"/>
                  </a:moveTo>
                  <a:lnTo>
                    <a:pt x="4175524" y="0"/>
                  </a:lnTo>
                  <a:lnTo>
                    <a:pt x="4175524" y="2754625"/>
                  </a:lnTo>
                  <a:lnTo>
                    <a:pt x="0" y="27546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531524" y="1057275"/>
            <a:ext cx="4317365" cy="2764155"/>
            <a:chOff x="4531524" y="1057275"/>
            <a:chExt cx="4317365" cy="27641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050" y="1066800"/>
              <a:ext cx="4298150" cy="2745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36287" y="1062037"/>
              <a:ext cx="4307840" cy="2754630"/>
            </a:xfrm>
            <a:custGeom>
              <a:avLst/>
              <a:gdLst/>
              <a:ahLst/>
              <a:cxnLst/>
              <a:rect l="l" t="t" r="r" b="b"/>
              <a:pathLst>
                <a:path w="4307840" h="2754629">
                  <a:moveTo>
                    <a:pt x="0" y="0"/>
                  </a:moveTo>
                  <a:lnTo>
                    <a:pt x="4307675" y="0"/>
                  </a:lnTo>
                  <a:lnTo>
                    <a:pt x="4307675" y="2754624"/>
                  </a:lnTo>
                  <a:lnTo>
                    <a:pt x="0" y="2754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95975" y="452863"/>
            <a:ext cx="4619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0" dirty="0" err="1">
                <a:latin typeface="Microsoft Sans Serif"/>
                <a:cs typeface="Microsoft Sans Serif"/>
              </a:rPr>
              <a:t>Sto</a:t>
            </a:r>
            <a:r>
              <a:rPr lang="en-US" sz="1400" spc="150" dirty="0" err="1">
                <a:latin typeface="Microsoft Sans Serif"/>
                <a:cs typeface="Microsoft Sans Serif"/>
              </a:rPr>
              <a:t>r</a:t>
            </a:r>
            <a:r>
              <a:rPr sz="1400" spc="150" dirty="0" err="1">
                <a:latin typeface="Microsoft Sans Serif"/>
                <a:cs typeface="Microsoft Sans Serif"/>
              </a:rPr>
              <a:t>yBoa</a:t>
            </a:r>
            <a:r>
              <a:rPr lang="en-US" sz="1400" spc="150" dirty="0" err="1">
                <a:latin typeface="Microsoft Sans Serif"/>
                <a:cs typeface="Microsoft Sans Serif"/>
              </a:rPr>
              <a:t>r</a:t>
            </a:r>
            <a:r>
              <a:rPr sz="1400" spc="150" dirty="0" err="1">
                <a:latin typeface="Microsoft Sans Serif"/>
                <a:cs typeface="Microsoft Sans Serif"/>
              </a:rPr>
              <a:t>ds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-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00" dirty="0">
                <a:latin typeface="Microsoft Sans Serif"/>
                <a:cs typeface="Microsoft Sans Serif"/>
              </a:rPr>
              <a:t>Big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Pictu</a:t>
            </a:r>
            <a:r>
              <a:rPr lang="en-US" sz="1400" spc="120" dirty="0">
                <a:latin typeface="Microsoft Sans Serif"/>
                <a:cs typeface="Microsoft Sans Serif"/>
              </a:rPr>
              <a:t>r</a:t>
            </a:r>
            <a:r>
              <a:rPr sz="1400" spc="120" dirty="0">
                <a:latin typeface="Microsoft Sans Serif"/>
                <a:cs typeface="Microsoft Sans Serif"/>
              </a:rPr>
              <a:t>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&amp;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Close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75" dirty="0">
                <a:latin typeface="Microsoft Sans Serif"/>
                <a:cs typeface="Microsoft Sans Serif"/>
              </a:rPr>
              <a:t>Up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1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67500" y="4695825"/>
            <a:ext cx="1066800" cy="371475"/>
            <a:chOff x="7967500" y="4695825"/>
            <a:chExt cx="1066800" cy="371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700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500" y="4695825"/>
              <a:ext cx="1066799" cy="371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15567" y="1846083"/>
            <a:ext cx="2172970" cy="1305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wireframes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wireframes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Low-ﬁdelit</a:t>
            </a: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prototype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Usability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studies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8939" y="2088269"/>
            <a:ext cx="150304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0205">
              <a:lnSpc>
                <a:spcPct val="114999"/>
              </a:lnSpc>
              <a:spcBef>
                <a:spcPts val="100"/>
              </a:spcBef>
            </a:pP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Starting 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536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100" dirty="0">
                <a:solidFill>
                  <a:srgbClr val="5F6368"/>
                </a:solidFill>
                <a:latin typeface="Tahoma"/>
                <a:cs typeface="Tahoma"/>
              </a:rPr>
              <a:t>Paper</a:t>
            </a:r>
            <a:r>
              <a:rPr sz="2400" b="0" u="none" spc="-1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85" dirty="0">
                <a:solidFill>
                  <a:srgbClr val="5F6368"/>
                </a:solidFill>
                <a:latin typeface="Tahoma"/>
                <a:cs typeface="Tahoma"/>
              </a:rPr>
              <a:t>wireframes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2001" y="1899929"/>
            <a:ext cx="15081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5F6368"/>
                </a:solidFill>
                <a:latin typeface="Tahoma"/>
                <a:cs typeface="Tahoma"/>
              </a:rPr>
              <a:t>Image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paper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wireframes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including  ﬁve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diﬀerent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versions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same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screen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one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image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 the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new,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reﬁned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version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073" y="1380374"/>
            <a:ext cx="7750951" cy="32257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874" y="1438924"/>
            <a:ext cx="8986520" cy="3634740"/>
            <a:chOff x="81874" y="1438924"/>
            <a:chExt cx="8986520" cy="3634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700" y="4841325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0" y="1448449"/>
              <a:ext cx="8966875" cy="35770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637" y="1443687"/>
              <a:ext cx="8976995" cy="3587115"/>
            </a:xfrm>
            <a:custGeom>
              <a:avLst/>
              <a:gdLst/>
              <a:ahLst/>
              <a:cxnLst/>
              <a:rect l="l" t="t" r="r" b="b"/>
              <a:pathLst>
                <a:path w="8976995" h="3587115">
                  <a:moveTo>
                    <a:pt x="0" y="0"/>
                  </a:moveTo>
                  <a:lnTo>
                    <a:pt x="8976400" y="0"/>
                  </a:lnTo>
                  <a:lnTo>
                    <a:pt x="8976400" y="3586616"/>
                  </a:lnTo>
                  <a:lnTo>
                    <a:pt x="0" y="358661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595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Digital</a:t>
            </a:r>
            <a:r>
              <a:rPr sz="2400" b="0" u="none" spc="-1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85" dirty="0">
                <a:solidFill>
                  <a:srgbClr val="5F6368"/>
                </a:solidFill>
                <a:latin typeface="Tahoma"/>
                <a:cs typeface="Tahoma"/>
              </a:rPr>
              <a:t>wireframes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07351" y="306924"/>
            <a:ext cx="5318125" cy="922019"/>
            <a:chOff x="3607351" y="306924"/>
            <a:chExt cx="5318125" cy="92201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876" y="316450"/>
              <a:ext cx="5298524" cy="902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12114" y="311687"/>
              <a:ext cx="5308600" cy="912494"/>
            </a:xfrm>
            <a:custGeom>
              <a:avLst/>
              <a:gdLst/>
              <a:ahLst/>
              <a:cxnLst/>
              <a:rect l="l" t="t" r="r" b="b"/>
              <a:pathLst>
                <a:path w="5308600" h="912494">
                  <a:moveTo>
                    <a:pt x="0" y="0"/>
                  </a:moveTo>
                  <a:lnTo>
                    <a:pt x="5308049" y="0"/>
                  </a:lnTo>
                  <a:lnTo>
                    <a:pt x="5308049" y="912449"/>
                  </a:lnTo>
                  <a:lnTo>
                    <a:pt x="0" y="9124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2999" y="1552399"/>
            <a:ext cx="8215630" cy="3521075"/>
            <a:chOff x="842999" y="1552399"/>
            <a:chExt cx="8215630" cy="3521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700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999" y="1552399"/>
              <a:ext cx="7535509" cy="3292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4975" y="585182"/>
            <a:ext cx="3130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5F6368"/>
                </a:solidFill>
                <a:latin typeface="Tahoma"/>
                <a:cs typeface="Tahoma"/>
              </a:rPr>
              <a:t>Low-ﬁdelit</a:t>
            </a:r>
            <a:r>
              <a:rPr sz="2400" spc="70" dirty="0">
                <a:solidFill>
                  <a:srgbClr val="5F6368"/>
                </a:solidFill>
                <a:latin typeface="Tahoma"/>
                <a:cs typeface="Tahoma"/>
              </a:rPr>
              <a:t>y</a:t>
            </a:r>
            <a:r>
              <a:rPr sz="2400" spc="-13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5F6368"/>
                </a:solidFill>
                <a:latin typeface="Tahoma"/>
                <a:cs typeface="Tahoma"/>
              </a:rPr>
              <a:t>prototype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599" y="1144363"/>
            <a:ext cx="1227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5"/>
              </a:rPr>
              <a:t>Prototyp</a:t>
            </a:r>
            <a:r>
              <a:rPr sz="1400" u="heavy" spc="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5"/>
              </a:rPr>
              <a:t> </a:t>
            </a:r>
            <a:r>
              <a:rPr sz="1400" u="heavy" spc="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5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1475" y="221650"/>
            <a:ext cx="3579948" cy="1192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56775" y="4770850"/>
            <a:ext cx="991235" cy="276225"/>
            <a:chOff x="7956775" y="4770850"/>
            <a:chExt cx="991235" cy="276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700" y="4841325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775" y="4770850"/>
              <a:ext cx="990774" cy="2762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15567" y="2007633"/>
            <a:ext cx="2219325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Mockups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High-ﬁdelit</a:t>
            </a: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prototype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Accessibility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58939" y="2088269"/>
            <a:ext cx="150368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2580">
              <a:lnSpc>
                <a:spcPct val="114999"/>
              </a:lnSpc>
              <a:spcBef>
                <a:spcPts val="100"/>
              </a:spcBef>
            </a:pPr>
            <a:r>
              <a:rPr sz="2400" b="0" u="none" spc="60" dirty="0">
                <a:solidFill>
                  <a:srgbClr val="FFFFFF"/>
                </a:solidFill>
                <a:latin typeface="Tahoma"/>
                <a:cs typeface="Tahoma"/>
              </a:rPr>
              <a:t>Reﬁning  </a:t>
            </a:r>
            <a:r>
              <a:rPr sz="2400" b="0" u="none" spc="8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400" b="0" u="none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b="0" u="none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0" u="none" spc="70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1306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120" dirty="0">
                <a:solidFill>
                  <a:srgbClr val="5F6368"/>
                </a:solidFill>
                <a:latin typeface="Tahoma"/>
                <a:cs typeface="Tahoma"/>
              </a:rPr>
              <a:t>Mockups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074" y="2768879"/>
            <a:ext cx="74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Main </a:t>
            </a:r>
            <a:r>
              <a:rPr sz="1200" spc="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mockup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scree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for 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display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2674" y="2790704"/>
            <a:ext cx="74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Main </a:t>
            </a:r>
            <a:r>
              <a:rPr sz="1200" spc="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mockup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scree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for 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display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024" y="2768879"/>
            <a:ext cx="74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Main </a:t>
            </a:r>
            <a:r>
              <a:rPr sz="1200" spc="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mockup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scree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for 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display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39374" y="2824879"/>
            <a:ext cx="741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Main </a:t>
            </a:r>
            <a:r>
              <a:rPr sz="1200" spc="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mockup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scree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for 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display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51" y="1362150"/>
            <a:ext cx="9009837" cy="28030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30318"/>
            <a:ext cx="172910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b="0" u="none" spc="55" dirty="0">
                <a:solidFill>
                  <a:srgbClr val="5F6368"/>
                </a:solidFill>
                <a:latin typeface="Tahoma"/>
                <a:cs typeface="Tahoma"/>
              </a:rPr>
              <a:t>High-ﬁdelity  </a:t>
            </a:r>
            <a:r>
              <a:rPr sz="2400" b="0" u="none" spc="90" dirty="0">
                <a:solidFill>
                  <a:srgbClr val="5F6368"/>
                </a:solidFill>
                <a:latin typeface="Tahoma"/>
                <a:cs typeface="Tahoma"/>
              </a:rPr>
              <a:t>prototype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375" y="2590303"/>
            <a:ext cx="365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8025" y="2176979"/>
            <a:ext cx="1079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 algn="just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Screensho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of 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prototyp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with 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connections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or 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prototype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6368"/>
                </a:solidFill>
                <a:latin typeface="Tahoma"/>
                <a:cs typeface="Tahoma"/>
              </a:rPr>
              <a:t>GIF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1575" y="949687"/>
            <a:ext cx="5741441" cy="3396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389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55" dirty="0">
                <a:solidFill>
                  <a:srgbClr val="5F6368"/>
                </a:solidFill>
                <a:latin typeface="Tahoma"/>
                <a:cs typeface="Tahoma"/>
              </a:rPr>
              <a:t>Accessibility</a:t>
            </a:r>
            <a:r>
              <a:rPr sz="2400" b="0" u="none" spc="-12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90" dirty="0">
                <a:solidFill>
                  <a:srgbClr val="5F6368"/>
                </a:solidFill>
                <a:latin typeface="Tahoma"/>
                <a:cs typeface="Tahoma"/>
              </a:rPr>
              <a:t>considerations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7674" y="1472324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4350" y="1984729"/>
            <a:ext cx="1588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Keyboard</a:t>
            </a:r>
            <a:r>
              <a:rPr sz="1200" spc="-3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Accessibility: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350" y="2377920"/>
            <a:ext cx="189420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It</a:t>
            </a:r>
            <a:r>
              <a:rPr sz="1200" spc="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sz="1200" spc="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important</a:t>
            </a:r>
            <a:r>
              <a:rPr sz="1200" spc="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sz="1200" spc="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ensure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all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functions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Roboto"/>
                <a:cs typeface="Roboto"/>
              </a:rPr>
              <a:t>of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app </a:t>
            </a:r>
            <a:r>
              <a:rPr sz="1200" spc="-28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can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be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accessed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using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Roboto"/>
                <a:cs typeface="Roboto"/>
              </a:rPr>
              <a:t>only </a:t>
            </a:r>
            <a:r>
              <a:rPr sz="1200" spc="-28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a</a:t>
            </a:r>
            <a:r>
              <a:rPr sz="1200" spc="4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keyboard.</a:t>
            </a:r>
            <a:r>
              <a:rPr sz="1200" spc="2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This</a:t>
            </a:r>
            <a:r>
              <a:rPr sz="1200" spc="5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means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users should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be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able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to </a:t>
            </a:r>
            <a:r>
              <a:rPr sz="1200" spc="-28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navigate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app,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select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options and submit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forms </a:t>
            </a:r>
            <a:r>
              <a:rPr sz="120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using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tab,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Roboto"/>
                <a:cs typeface="Roboto"/>
              </a:rPr>
              <a:t>arrow,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and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enter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keys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5274" y="1472324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41949" y="1908529"/>
            <a:ext cx="1968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Screen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Reader Compatibility: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41949" y="2281908"/>
            <a:ext cx="1984375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Many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users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with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visual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impairments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rely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on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screen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readers to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access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content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on </a:t>
            </a:r>
            <a:r>
              <a:rPr sz="1200" spc="-28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their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devices. Therefore,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it is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important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to ensure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app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is</a:t>
            </a:r>
            <a:r>
              <a:rPr sz="120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compatible</a:t>
            </a:r>
            <a:r>
              <a:rPr sz="120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with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screen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readers,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and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all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content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controls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are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labeled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properly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allow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for </a:t>
            </a:r>
            <a:r>
              <a:rPr sz="120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easy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navigation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use.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874" y="1472324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550" y="1832329"/>
            <a:ext cx="1038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Color</a:t>
            </a:r>
            <a:r>
              <a:rPr sz="1200" spc="-6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Contrast: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9550" y="2205708"/>
            <a:ext cx="2085975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sz="1200" spc="2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app</a:t>
            </a:r>
            <a:r>
              <a:rPr sz="1200" spc="2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should</a:t>
            </a:r>
            <a:r>
              <a:rPr sz="1200" spc="2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have</a:t>
            </a:r>
            <a:r>
              <a:rPr sz="1200" spc="2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Roboto"/>
                <a:cs typeface="Roboto"/>
              </a:rPr>
              <a:t>high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color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contrast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to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ensure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users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with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visual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impairments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can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read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and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navigate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app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with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ease.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This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means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the </a:t>
            </a:r>
            <a:r>
              <a:rPr sz="1200" spc="-28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color scheme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should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avoid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Roboto"/>
                <a:cs typeface="Roboto"/>
              </a:rPr>
              <a:t>low-contrast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color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combinations and instead use 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Roboto"/>
                <a:cs typeface="Roboto"/>
              </a:rPr>
              <a:t>high-contrast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color 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combinations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that</a:t>
            </a:r>
            <a:r>
              <a:rPr sz="1200" spc="-10" dirty="0">
                <a:solidFill>
                  <a:srgbClr val="595959"/>
                </a:solidFill>
                <a:latin typeface="Roboto"/>
                <a:cs typeface="Roboto"/>
              </a:rPr>
              <a:t> make</a:t>
            </a:r>
            <a:r>
              <a:rPr sz="1200" spc="-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Roboto"/>
                <a:cs typeface="Roboto"/>
              </a:rPr>
              <a:t>it </a:t>
            </a:r>
            <a:r>
              <a:rPr sz="1200" spc="-15" dirty="0">
                <a:solidFill>
                  <a:srgbClr val="595959"/>
                </a:solidFill>
                <a:latin typeface="Roboto"/>
                <a:cs typeface="Roboto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Roboto"/>
                <a:cs typeface="Roboto"/>
              </a:rPr>
              <a:t>easy.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91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67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66277" y="1300057"/>
            <a:ext cx="28155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1125" algn="l"/>
              </a:tabLst>
            </a:pPr>
            <a:r>
              <a:rPr sz="2200" spc="-310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943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5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61224" y="1300057"/>
            <a:ext cx="1797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975" y="2178242"/>
            <a:ext cx="3321050" cy="17526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sz="1400" b="1" spc="-70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4285F4"/>
                </a:solidFill>
                <a:latin typeface="Arial"/>
                <a:cs typeface="Arial"/>
              </a:rPr>
              <a:t>problem: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The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couples,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 parents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Wedding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Planners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face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problems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related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pre-booking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 musician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band, payments,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their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performances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choices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choose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musician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ﬁt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theme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cultural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background.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Projec</a:t>
            </a: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2400" b="0" u="none" spc="-13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overview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7674" y="1533999"/>
            <a:ext cx="513715" cy="513715"/>
            <a:chOff x="517674" y="1533999"/>
            <a:chExt cx="513715" cy="513715"/>
          </a:xfrm>
        </p:grpSpPr>
        <p:sp>
          <p:nvSpPr>
            <p:cNvPr id="5" name="object 5"/>
            <p:cNvSpPr/>
            <p:nvPr/>
          </p:nvSpPr>
          <p:spPr>
            <a:xfrm>
              <a:off x="517674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475" y="165680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133760" y="267700"/>
                  </a:moveTo>
                  <a:lnTo>
                    <a:pt x="93989" y="261635"/>
                  </a:lnTo>
                  <a:lnTo>
                    <a:pt x="59033" y="244871"/>
                  </a:lnTo>
                  <a:lnTo>
                    <a:pt x="30497" y="219010"/>
                  </a:lnTo>
                  <a:lnTo>
                    <a:pt x="10522" y="186016"/>
                  </a:lnTo>
                  <a:lnTo>
                    <a:pt x="698" y="147314"/>
                  </a:lnTo>
                  <a:lnTo>
                    <a:pt x="0" y="133939"/>
                  </a:lnTo>
                  <a:lnTo>
                    <a:pt x="178" y="126983"/>
                  </a:lnTo>
                  <a:lnTo>
                    <a:pt x="8025" y="87925"/>
                  </a:lnTo>
                  <a:lnTo>
                    <a:pt x="26573" y="53860"/>
                  </a:lnTo>
                  <a:lnTo>
                    <a:pt x="53683" y="26573"/>
                  </a:lnTo>
                  <a:lnTo>
                    <a:pt x="87747" y="8203"/>
                  </a:lnTo>
                  <a:lnTo>
                    <a:pt x="126983" y="178"/>
                  </a:lnTo>
                  <a:lnTo>
                    <a:pt x="133760" y="0"/>
                  </a:lnTo>
                  <a:lnTo>
                    <a:pt x="140716" y="178"/>
                  </a:lnTo>
                  <a:lnTo>
                    <a:pt x="179774" y="8203"/>
                  </a:lnTo>
                  <a:lnTo>
                    <a:pt x="213839" y="26573"/>
                  </a:lnTo>
                  <a:lnTo>
                    <a:pt x="241126" y="53860"/>
                  </a:lnTo>
                  <a:lnTo>
                    <a:pt x="249665" y="66880"/>
                  </a:lnTo>
                  <a:lnTo>
                    <a:pt x="120385" y="66880"/>
                  </a:lnTo>
                  <a:lnTo>
                    <a:pt x="120385" y="147314"/>
                  </a:lnTo>
                  <a:lnTo>
                    <a:pt x="267001" y="147314"/>
                  </a:lnTo>
                  <a:lnTo>
                    <a:pt x="266095" y="154270"/>
                  </a:lnTo>
                  <a:lnTo>
                    <a:pt x="265025" y="160869"/>
                  </a:lnTo>
                  <a:lnTo>
                    <a:pt x="263419" y="167289"/>
                  </a:lnTo>
                  <a:lnTo>
                    <a:pt x="261635" y="173710"/>
                  </a:lnTo>
                  <a:lnTo>
                    <a:pt x="261513" y="174067"/>
                  </a:lnTo>
                  <a:lnTo>
                    <a:pt x="120385" y="174067"/>
                  </a:lnTo>
                  <a:lnTo>
                    <a:pt x="120385" y="200819"/>
                  </a:lnTo>
                  <a:lnTo>
                    <a:pt x="249665" y="200819"/>
                  </a:lnTo>
                  <a:lnTo>
                    <a:pt x="248260" y="203316"/>
                  </a:lnTo>
                  <a:lnTo>
                    <a:pt x="223826" y="232922"/>
                  </a:lnTo>
                  <a:lnTo>
                    <a:pt x="191902" y="254502"/>
                  </a:lnTo>
                  <a:lnTo>
                    <a:pt x="154270" y="266095"/>
                  </a:lnTo>
                  <a:lnTo>
                    <a:pt x="140716" y="267521"/>
                  </a:lnTo>
                  <a:lnTo>
                    <a:pt x="133760" y="267700"/>
                  </a:lnTo>
                  <a:close/>
                </a:path>
                <a:path w="267969" h="267969">
                  <a:moveTo>
                    <a:pt x="267001" y="147314"/>
                  </a:moveTo>
                  <a:lnTo>
                    <a:pt x="147314" y="147314"/>
                  </a:lnTo>
                  <a:lnTo>
                    <a:pt x="147314" y="66880"/>
                  </a:lnTo>
                  <a:lnTo>
                    <a:pt x="249665" y="66880"/>
                  </a:lnTo>
                  <a:lnTo>
                    <a:pt x="251470" y="70091"/>
                  </a:lnTo>
                  <a:lnTo>
                    <a:pt x="265025" y="106830"/>
                  </a:lnTo>
                  <a:lnTo>
                    <a:pt x="267700" y="133939"/>
                  </a:lnTo>
                  <a:lnTo>
                    <a:pt x="267521" y="140716"/>
                  </a:lnTo>
                  <a:lnTo>
                    <a:pt x="267001" y="147314"/>
                  </a:lnTo>
                  <a:close/>
                </a:path>
                <a:path w="267969" h="267969">
                  <a:moveTo>
                    <a:pt x="249665" y="200819"/>
                  </a:moveTo>
                  <a:lnTo>
                    <a:pt x="147314" y="200819"/>
                  </a:lnTo>
                  <a:lnTo>
                    <a:pt x="147314" y="174067"/>
                  </a:lnTo>
                  <a:lnTo>
                    <a:pt x="261513" y="174067"/>
                  </a:lnTo>
                  <a:lnTo>
                    <a:pt x="259495" y="179952"/>
                  </a:lnTo>
                  <a:lnTo>
                    <a:pt x="257177" y="186016"/>
                  </a:lnTo>
                  <a:lnTo>
                    <a:pt x="254502" y="191902"/>
                  </a:lnTo>
                  <a:lnTo>
                    <a:pt x="251470" y="197608"/>
                  </a:lnTo>
                  <a:lnTo>
                    <a:pt x="249665" y="200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59300" y="2178242"/>
            <a:ext cx="3185160" cy="202692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sz="1400" b="1" spc="-65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4285F4"/>
                </a:solidFill>
                <a:latin typeface="Arial"/>
                <a:cs typeface="Arial"/>
              </a:rPr>
              <a:t>goal: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10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Create a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app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“Espousal </a:t>
            </a:r>
            <a:r>
              <a:rPr sz="1200" spc="10" dirty="0">
                <a:solidFill>
                  <a:srgbClr val="5F6368"/>
                </a:solidFill>
                <a:latin typeface="Tahoma"/>
                <a:cs typeface="Tahoma"/>
              </a:rPr>
              <a:t>Clings”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that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connects musicians of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diverse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abilities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backgrounds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customers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enabling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 the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customers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pick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preferred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musicians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based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on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budget,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theme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based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on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feedback.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0" y="1533999"/>
            <a:ext cx="513715" cy="513715"/>
            <a:chOff x="4572000" y="1533999"/>
            <a:chExt cx="513715" cy="513715"/>
          </a:xfrm>
        </p:grpSpPr>
        <p:sp>
          <p:nvSpPr>
            <p:cNvPr id="9" name="object 9"/>
            <p:cNvSpPr/>
            <p:nvPr/>
          </p:nvSpPr>
          <p:spPr>
            <a:xfrm>
              <a:off x="4572000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4213" y="1653525"/>
              <a:ext cx="288925" cy="274320"/>
            </a:xfrm>
            <a:custGeom>
              <a:avLst/>
              <a:gdLst/>
              <a:ahLst/>
              <a:cxnLst/>
              <a:rect l="l" t="t" r="r" b="b"/>
              <a:pathLst>
                <a:path w="288925" h="274319">
                  <a:moveTo>
                    <a:pt x="233310" y="273973"/>
                  </a:moveTo>
                  <a:lnTo>
                    <a:pt x="144298" y="220393"/>
                  </a:lnTo>
                  <a:lnTo>
                    <a:pt x="55286" y="273973"/>
                  </a:lnTo>
                  <a:lnTo>
                    <a:pt x="78783" y="172890"/>
                  </a:lnTo>
                  <a:lnTo>
                    <a:pt x="0" y="104397"/>
                  </a:lnTo>
                  <a:lnTo>
                    <a:pt x="103662" y="95835"/>
                  </a:lnTo>
                  <a:lnTo>
                    <a:pt x="144298" y="0"/>
                  </a:lnTo>
                  <a:lnTo>
                    <a:pt x="184934" y="95835"/>
                  </a:lnTo>
                  <a:lnTo>
                    <a:pt x="288597" y="104397"/>
                  </a:lnTo>
                  <a:lnTo>
                    <a:pt x="209813" y="172890"/>
                  </a:lnTo>
                  <a:lnTo>
                    <a:pt x="233310" y="273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975" y="2178242"/>
            <a:ext cx="1999614" cy="65532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40" dirty="0">
                <a:solidFill>
                  <a:srgbClr val="4285F4"/>
                </a:solidFill>
                <a:latin typeface="Arial"/>
                <a:cs typeface="Arial"/>
              </a:rPr>
              <a:t>My</a:t>
            </a:r>
            <a:r>
              <a:rPr sz="1400" b="1" spc="-70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4285F4"/>
                </a:solidFill>
                <a:latin typeface="Arial"/>
                <a:cs typeface="Arial"/>
              </a:rPr>
              <a:t>role: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UX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designer,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UX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researcher.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Projec</a:t>
            </a: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2400" b="0" u="none" spc="-13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65" dirty="0">
                <a:solidFill>
                  <a:srgbClr val="5F6368"/>
                </a:solidFill>
                <a:latin typeface="Tahoma"/>
                <a:cs typeface="Tahoma"/>
              </a:rPr>
              <a:t>overview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7674" y="1533999"/>
            <a:ext cx="513715" cy="513715"/>
            <a:chOff x="517674" y="1533999"/>
            <a:chExt cx="513715" cy="513715"/>
          </a:xfrm>
        </p:grpSpPr>
        <p:sp>
          <p:nvSpPr>
            <p:cNvPr id="5" name="object 5"/>
            <p:cNvSpPr/>
            <p:nvPr/>
          </p:nvSpPr>
          <p:spPr>
            <a:xfrm>
              <a:off x="517674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441" y="1662439"/>
              <a:ext cx="257810" cy="256540"/>
            </a:xfrm>
            <a:custGeom>
              <a:avLst/>
              <a:gdLst/>
              <a:ahLst/>
              <a:cxnLst/>
              <a:rect l="l" t="t" r="r" b="b"/>
              <a:pathLst>
                <a:path w="257809" h="256539">
                  <a:moveTo>
                    <a:pt x="128121" y="128058"/>
                  </a:moveTo>
                  <a:lnTo>
                    <a:pt x="102929" y="122973"/>
                  </a:lnTo>
                  <a:lnTo>
                    <a:pt x="82423" y="109175"/>
                  </a:lnTo>
                  <a:lnTo>
                    <a:pt x="68788" y="88849"/>
                  </a:lnTo>
                  <a:lnTo>
                    <a:pt x="64212" y="64180"/>
                  </a:lnTo>
                  <a:lnTo>
                    <a:pt x="69299" y="39337"/>
                  </a:lnTo>
                  <a:lnTo>
                    <a:pt x="83104" y="18921"/>
                  </a:lnTo>
                  <a:lnTo>
                    <a:pt x="103440" y="5089"/>
                  </a:lnTo>
                  <a:lnTo>
                    <a:pt x="128121" y="0"/>
                  </a:lnTo>
                  <a:lnTo>
                    <a:pt x="152977" y="4962"/>
                  </a:lnTo>
                  <a:lnTo>
                    <a:pt x="173403" y="18580"/>
                  </a:lnTo>
                  <a:lnTo>
                    <a:pt x="187241" y="38954"/>
                  </a:lnTo>
                  <a:lnTo>
                    <a:pt x="192333" y="64180"/>
                  </a:lnTo>
                  <a:lnTo>
                    <a:pt x="187369" y="88849"/>
                  </a:lnTo>
                  <a:lnTo>
                    <a:pt x="173743" y="109175"/>
                  </a:lnTo>
                  <a:lnTo>
                    <a:pt x="153360" y="122973"/>
                  </a:lnTo>
                  <a:lnTo>
                    <a:pt x="128121" y="128058"/>
                  </a:lnTo>
                  <a:close/>
                </a:path>
                <a:path w="257809" h="256539">
                  <a:moveTo>
                    <a:pt x="257454" y="256117"/>
                  </a:moveTo>
                  <a:lnTo>
                    <a:pt x="0" y="256117"/>
                  </a:lnTo>
                  <a:lnTo>
                    <a:pt x="0" y="223422"/>
                  </a:lnTo>
                  <a:lnTo>
                    <a:pt x="14013" y="195607"/>
                  </a:lnTo>
                  <a:lnTo>
                    <a:pt x="48045" y="175740"/>
                  </a:lnTo>
                  <a:lnTo>
                    <a:pt x="90085" y="163820"/>
                  </a:lnTo>
                  <a:lnTo>
                    <a:pt x="128121" y="159846"/>
                  </a:lnTo>
                  <a:lnTo>
                    <a:pt x="166218" y="163947"/>
                  </a:lnTo>
                  <a:lnTo>
                    <a:pt x="208462" y="176081"/>
                  </a:lnTo>
                  <a:lnTo>
                    <a:pt x="242868" y="195990"/>
                  </a:lnTo>
                  <a:lnTo>
                    <a:pt x="257454" y="223422"/>
                  </a:lnTo>
                  <a:lnTo>
                    <a:pt x="257454" y="2561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59300" y="2178242"/>
            <a:ext cx="2895600" cy="92964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25" dirty="0">
                <a:solidFill>
                  <a:srgbClr val="4285F4"/>
                </a:solidFill>
                <a:latin typeface="Arial"/>
                <a:cs typeface="Arial"/>
              </a:rPr>
              <a:t>Responsibilities</a:t>
            </a:r>
            <a:r>
              <a:rPr sz="1400" b="1" spc="-25" dirty="0">
                <a:solidFill>
                  <a:srgbClr val="1967D1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User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research,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wireframing,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prototyping,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testing.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0" y="1533999"/>
            <a:ext cx="513715" cy="513715"/>
            <a:chOff x="4572000" y="1533999"/>
            <a:chExt cx="513715" cy="513715"/>
          </a:xfrm>
        </p:grpSpPr>
        <p:sp>
          <p:nvSpPr>
            <p:cNvPr id="9" name="object 9"/>
            <p:cNvSpPr/>
            <p:nvPr/>
          </p:nvSpPr>
          <p:spPr>
            <a:xfrm>
              <a:off x="4572000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5677" y="1710791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19">
                  <a:moveTo>
                    <a:pt x="31915" y="127850"/>
                  </a:moveTo>
                  <a:lnTo>
                    <a:pt x="0" y="127850"/>
                  </a:lnTo>
                  <a:lnTo>
                    <a:pt x="0" y="159435"/>
                  </a:lnTo>
                  <a:lnTo>
                    <a:pt x="31915" y="159435"/>
                  </a:lnTo>
                  <a:lnTo>
                    <a:pt x="31915" y="127850"/>
                  </a:lnTo>
                  <a:close/>
                </a:path>
                <a:path w="285750" h="160019">
                  <a:moveTo>
                    <a:pt x="31915" y="64376"/>
                  </a:moveTo>
                  <a:lnTo>
                    <a:pt x="0" y="64376"/>
                  </a:lnTo>
                  <a:lnTo>
                    <a:pt x="0" y="95961"/>
                  </a:lnTo>
                  <a:lnTo>
                    <a:pt x="31915" y="95961"/>
                  </a:lnTo>
                  <a:lnTo>
                    <a:pt x="31915" y="64376"/>
                  </a:lnTo>
                  <a:close/>
                </a:path>
                <a:path w="285750" h="160019">
                  <a:moveTo>
                    <a:pt x="31915" y="0"/>
                  </a:moveTo>
                  <a:lnTo>
                    <a:pt x="0" y="0"/>
                  </a:lnTo>
                  <a:lnTo>
                    <a:pt x="0" y="31889"/>
                  </a:lnTo>
                  <a:lnTo>
                    <a:pt x="31915" y="31889"/>
                  </a:lnTo>
                  <a:lnTo>
                    <a:pt x="31915" y="0"/>
                  </a:lnTo>
                  <a:close/>
                </a:path>
                <a:path w="285750" h="160019">
                  <a:moveTo>
                    <a:pt x="285635" y="127850"/>
                  </a:moveTo>
                  <a:lnTo>
                    <a:pt x="63512" y="127850"/>
                  </a:lnTo>
                  <a:lnTo>
                    <a:pt x="63512" y="159435"/>
                  </a:lnTo>
                  <a:lnTo>
                    <a:pt x="285635" y="159435"/>
                  </a:lnTo>
                  <a:lnTo>
                    <a:pt x="285635" y="127850"/>
                  </a:lnTo>
                  <a:close/>
                </a:path>
                <a:path w="285750" h="160019">
                  <a:moveTo>
                    <a:pt x="285635" y="64376"/>
                  </a:moveTo>
                  <a:lnTo>
                    <a:pt x="63512" y="64376"/>
                  </a:lnTo>
                  <a:lnTo>
                    <a:pt x="63512" y="95961"/>
                  </a:lnTo>
                  <a:lnTo>
                    <a:pt x="285635" y="95961"/>
                  </a:lnTo>
                  <a:lnTo>
                    <a:pt x="285635" y="64376"/>
                  </a:lnTo>
                  <a:close/>
                </a:path>
                <a:path w="285750" h="160019">
                  <a:moveTo>
                    <a:pt x="285635" y="0"/>
                  </a:moveTo>
                  <a:lnTo>
                    <a:pt x="63512" y="0"/>
                  </a:lnTo>
                  <a:lnTo>
                    <a:pt x="63512" y="31889"/>
                  </a:lnTo>
                  <a:lnTo>
                    <a:pt x="285635" y="31889"/>
                  </a:lnTo>
                  <a:lnTo>
                    <a:pt x="285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28174" y="4727974"/>
            <a:ext cx="1209675" cy="342900"/>
            <a:chOff x="7828174" y="4727974"/>
            <a:chExt cx="1209675" cy="342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8174" y="4727974"/>
              <a:ext cx="1209674" cy="342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8572" y="2088269"/>
            <a:ext cx="2143125" cy="86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sz="2400" b="0" u="none" spc="95" dirty="0">
                <a:solidFill>
                  <a:srgbClr val="FFFFFF"/>
                </a:solidFill>
                <a:latin typeface="Tahoma"/>
                <a:cs typeface="Tahoma"/>
              </a:rPr>
              <a:t>Understanding</a:t>
            </a:r>
            <a:endParaRPr sz="2400">
              <a:latin typeface="Tahoma"/>
              <a:cs typeface="Tahoma"/>
            </a:endParaRPr>
          </a:p>
          <a:p>
            <a:pPr marR="6350" algn="r">
              <a:lnSpc>
                <a:spcPct val="100000"/>
              </a:lnSpc>
              <a:spcBef>
                <a:spcPts val="430"/>
              </a:spcBef>
            </a:pPr>
            <a:r>
              <a:rPr sz="2400" b="0" u="none" spc="8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400" b="0" u="none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b="0" u="none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0" u="none" spc="9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6718" y="1846083"/>
            <a:ext cx="2041525" cy="1305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Personas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Proble</a:t>
            </a:r>
            <a:r>
              <a:rPr sz="1400" spc="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statements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journey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maps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7674" y="1832019"/>
            <a:ext cx="7939405" cy="2510790"/>
          </a:xfrm>
          <a:custGeom>
            <a:avLst/>
            <a:gdLst/>
            <a:ahLst/>
            <a:cxnLst/>
            <a:rect l="l" t="t" r="r" b="b"/>
            <a:pathLst>
              <a:path w="7939405" h="2510790">
                <a:moveTo>
                  <a:pt x="7938899" y="2510400"/>
                </a:moveTo>
                <a:lnTo>
                  <a:pt x="0" y="2510400"/>
                </a:lnTo>
                <a:lnTo>
                  <a:pt x="0" y="0"/>
                </a:lnTo>
                <a:lnTo>
                  <a:pt x="7938899" y="0"/>
                </a:lnTo>
                <a:lnTo>
                  <a:pt x="7938899" y="2510400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3503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110" dirty="0">
                <a:solidFill>
                  <a:srgbClr val="5F6368"/>
                </a:solidFill>
                <a:latin typeface="Tahoma"/>
                <a:cs typeface="Tahoma"/>
              </a:rPr>
              <a:t>User</a:t>
            </a:r>
            <a:r>
              <a:rPr sz="2400" b="0" u="none" spc="-1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research:</a:t>
            </a:r>
            <a:r>
              <a:rPr sz="2400" b="0" u="none" spc="-1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110" dirty="0">
                <a:solidFill>
                  <a:srgbClr val="5F6368"/>
                </a:solidFill>
                <a:latin typeface="Tahoma"/>
                <a:cs typeface="Tahoma"/>
              </a:rPr>
              <a:t>summary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381" y="2501297"/>
            <a:ext cx="704342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 marR="123825" algn="ctr">
              <a:lnSpc>
                <a:spcPct val="114999"/>
              </a:lnSpc>
              <a:spcBef>
                <a:spcPts val="100"/>
              </a:spcBef>
            </a:pP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After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Conducting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Secondary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Research,</a:t>
            </a:r>
            <a:r>
              <a:rPr sz="1200" spc="-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End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are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found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be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Bride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Groom,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Parents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Wedding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planner.</a:t>
            </a:r>
            <a:endParaRPr sz="1200">
              <a:latin typeface="Tahoma"/>
              <a:cs typeface="Tahoma"/>
            </a:endParaRPr>
          </a:p>
          <a:p>
            <a:pPr marL="12700" marR="5080" algn="ctr">
              <a:lnSpc>
                <a:spcPct val="114999"/>
              </a:lnSpc>
            </a:pPr>
            <a:r>
              <a:rPr sz="1200" spc="-114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assumed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that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are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facing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problems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such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ﬁnding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best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musician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band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nearby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town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are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doubted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on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overall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performance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quality.</a:t>
            </a:r>
            <a:endParaRPr sz="1200">
              <a:latin typeface="Tahoma"/>
              <a:cs typeface="Tahoma"/>
            </a:endParaRPr>
          </a:p>
          <a:p>
            <a:pPr marL="81280" marR="71755" algn="ctr">
              <a:lnSpc>
                <a:spcPct val="114999"/>
              </a:lnSpc>
            </a:pP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But,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after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research,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114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found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that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needs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assistance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in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comparing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price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two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bands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wants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know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past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performance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reviews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make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better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decisions.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30475" y="1602212"/>
            <a:ext cx="513715" cy="513715"/>
            <a:chOff x="4230475" y="1602212"/>
            <a:chExt cx="513715" cy="513715"/>
          </a:xfrm>
        </p:grpSpPr>
        <p:sp>
          <p:nvSpPr>
            <p:cNvPr id="8" name="object 8"/>
            <p:cNvSpPr/>
            <p:nvPr/>
          </p:nvSpPr>
          <p:spPr>
            <a:xfrm>
              <a:off x="4230475" y="1602212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1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201" y="1744925"/>
              <a:ext cx="227606" cy="22760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400" y="4812601"/>
            <a:ext cx="1285874" cy="2607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374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110" dirty="0">
                <a:solidFill>
                  <a:srgbClr val="5F6368"/>
                </a:solidFill>
                <a:latin typeface="Tahoma"/>
                <a:cs typeface="Tahoma"/>
              </a:rPr>
              <a:t>User</a:t>
            </a:r>
            <a:r>
              <a:rPr sz="2400" b="0" u="none" spc="-14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50" dirty="0">
                <a:solidFill>
                  <a:srgbClr val="5F6368"/>
                </a:solidFill>
                <a:latin typeface="Tahoma"/>
                <a:cs typeface="Tahoma"/>
              </a:rPr>
              <a:t>research:</a:t>
            </a:r>
            <a:r>
              <a:rPr sz="2400" b="0" u="none" spc="-14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95" dirty="0">
                <a:solidFill>
                  <a:srgbClr val="5F6368"/>
                </a:solidFill>
                <a:latin typeface="Tahoma"/>
                <a:cs typeface="Tahoma"/>
              </a:rPr>
              <a:t>pain</a:t>
            </a:r>
            <a:r>
              <a:rPr sz="2400" b="0" u="none" spc="-14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b="0" u="none" spc="90" dirty="0">
                <a:solidFill>
                  <a:srgbClr val="5F6368"/>
                </a:solidFill>
                <a:latin typeface="Tahoma"/>
                <a:cs typeface="Tahoma"/>
              </a:rPr>
              <a:t>points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073" y="2714372"/>
            <a:ext cx="172212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200" spc="-30" dirty="0">
                <a:solidFill>
                  <a:srgbClr val="5F6368"/>
                </a:solidFill>
                <a:latin typeface="Tahoma"/>
                <a:cs typeface="Tahoma"/>
              </a:rPr>
              <a:t>It’</a:t>
            </a:r>
            <a:r>
              <a:rPr sz="1200" spc="-35" dirty="0">
                <a:solidFill>
                  <a:srgbClr val="5F6368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har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compare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the 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two musician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bands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performances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prices.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7280" y="2714372"/>
            <a:ext cx="167386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Cannot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easily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trust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that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they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will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come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on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time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 and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also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provide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their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 best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performance.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4803" y="2714372"/>
            <a:ext cx="168275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 algn="just">
              <a:lnSpc>
                <a:spcPct val="114999"/>
              </a:lnSpc>
              <a:spcBef>
                <a:spcPts val="100"/>
              </a:spcBef>
            </a:pPr>
            <a:r>
              <a:rPr sz="1200" spc="-30" dirty="0">
                <a:solidFill>
                  <a:srgbClr val="5F6368"/>
                </a:solidFill>
                <a:latin typeface="Tahoma"/>
                <a:cs typeface="Tahoma"/>
              </a:rPr>
              <a:t>It’</a:t>
            </a:r>
            <a:r>
              <a:rPr sz="1200" spc="-35" dirty="0">
                <a:solidFill>
                  <a:srgbClr val="5F6368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5F6368"/>
                </a:solidFill>
                <a:latin typeface="Tahoma"/>
                <a:cs typeface="Tahoma"/>
              </a:rPr>
              <a:t>tirin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g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locat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the 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best musicians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around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town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9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uncertain </a:t>
            </a:r>
            <a:r>
              <a:rPr sz="1200" spc="-3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about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availability.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0052" y="2714372"/>
            <a:ext cx="163576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200" spc="-55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5F6368"/>
                </a:solidFill>
                <a:latin typeface="Tahoma"/>
                <a:cs typeface="Tahoma"/>
              </a:rPr>
              <a:t>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tim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consuming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to 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consult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band</a:t>
            </a:r>
            <a:endParaRPr sz="1200">
              <a:latin typeface="Tahoma"/>
              <a:cs typeface="Tahoma"/>
            </a:endParaRPr>
          </a:p>
          <a:p>
            <a:pPr marL="89535" marR="83820" algn="ctr">
              <a:lnSpc>
                <a:spcPct val="114999"/>
              </a:lnSpc>
            </a:pP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in-person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pre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book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them.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1124" y="153452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50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50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2980" y="1600607"/>
            <a:ext cx="1501775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 algn="ctr">
              <a:lnSpc>
                <a:spcPct val="100000"/>
              </a:lnSpc>
              <a:spcBef>
                <a:spcPts val="100"/>
              </a:spcBef>
            </a:pPr>
            <a:r>
              <a:rPr sz="2200" spc="-31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1400" b="1" spc="30" dirty="0">
                <a:solidFill>
                  <a:srgbClr val="EA4335"/>
                </a:solidFill>
                <a:latin typeface="Arial"/>
                <a:cs typeface="Arial"/>
              </a:rPr>
              <a:t>Hard</a:t>
            </a:r>
            <a:r>
              <a:rPr sz="1400" b="1" spc="-5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EA4335"/>
                </a:solidFill>
                <a:latin typeface="Arial"/>
                <a:cs typeface="Arial"/>
              </a:rPr>
              <a:t>to</a:t>
            </a:r>
            <a:r>
              <a:rPr sz="1400" b="1" spc="-50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EA4335"/>
                </a:solidFill>
                <a:latin typeface="Arial"/>
                <a:cs typeface="Arial"/>
              </a:rPr>
              <a:t>Compare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2374" y="153452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50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50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14338" y="1600607"/>
            <a:ext cx="132207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algn="ctr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1400" b="1" spc="15" dirty="0">
                <a:solidFill>
                  <a:srgbClr val="EA4335"/>
                </a:solidFill>
                <a:latin typeface="Arial"/>
                <a:cs typeface="Arial"/>
              </a:rPr>
              <a:t>Unable</a:t>
            </a:r>
            <a:r>
              <a:rPr sz="1400" b="1" spc="-5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EA4335"/>
                </a:solidFill>
                <a:latin typeface="Arial"/>
                <a:cs typeface="Arial"/>
              </a:rPr>
              <a:t>to</a:t>
            </a:r>
            <a:r>
              <a:rPr sz="1400" b="1" spc="-50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EA4335"/>
                </a:solidFill>
                <a:latin typeface="Arial"/>
                <a:cs typeface="Arial"/>
              </a:rPr>
              <a:t>trust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03624" y="153452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50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50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41539" y="1600607"/>
            <a:ext cx="114935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algn="ctr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1400" b="1" spc="-15" dirty="0">
                <a:solidFill>
                  <a:srgbClr val="EA4335"/>
                </a:solidFill>
                <a:latin typeface="Arial"/>
                <a:cs typeface="Arial"/>
              </a:rPr>
              <a:t>Tiring</a:t>
            </a:r>
            <a:r>
              <a:rPr sz="1400" b="1" spc="-6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EA4335"/>
                </a:solidFill>
                <a:latin typeface="Arial"/>
                <a:cs typeface="Arial"/>
              </a:rPr>
              <a:t>to</a:t>
            </a:r>
            <a:r>
              <a:rPr sz="1400" b="1" spc="-6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EA4335"/>
                </a:solidFill>
                <a:latin typeface="Arial"/>
                <a:cs typeface="Arial"/>
              </a:rPr>
              <a:t>Find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4875" y="153452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5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50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50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42225" y="1600607"/>
            <a:ext cx="143129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algn="ctr">
              <a:lnSpc>
                <a:spcPct val="100000"/>
              </a:lnSpc>
              <a:spcBef>
                <a:spcPts val="100"/>
              </a:spcBef>
            </a:pPr>
            <a:r>
              <a:rPr sz="2200" spc="13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1400" b="1" spc="10" dirty="0">
                <a:solidFill>
                  <a:srgbClr val="EA4335"/>
                </a:solidFill>
                <a:latin typeface="Arial"/>
                <a:cs typeface="Arial"/>
              </a:rPr>
              <a:t>Time</a:t>
            </a:r>
            <a:r>
              <a:rPr sz="1400" b="1" spc="-8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EA4335"/>
                </a:solidFill>
                <a:latin typeface="Arial"/>
                <a:cs typeface="Arial"/>
              </a:rPr>
              <a:t>consuming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72400" y="4812601"/>
            <a:ext cx="1285875" cy="260985"/>
            <a:chOff x="7772400" y="4812601"/>
            <a:chExt cx="1285875" cy="26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1699" y="4841324"/>
              <a:ext cx="464874" cy="156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4812601"/>
              <a:ext cx="1285874" cy="26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975" y="585182"/>
            <a:ext cx="3551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spc="60" dirty="0">
                <a:solidFill>
                  <a:srgbClr val="5F6368"/>
                </a:solidFill>
                <a:latin typeface="Tahoma"/>
                <a:cs typeface="Tahoma"/>
              </a:rPr>
              <a:t>Persona:</a:t>
            </a:r>
            <a:r>
              <a:rPr sz="2400" b="0" u="none" spc="-15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400" u="none" spc="-5" dirty="0">
                <a:solidFill>
                  <a:srgbClr val="5F6368"/>
                </a:solidFill>
              </a:rPr>
              <a:t>Aishwarya</a:t>
            </a:r>
            <a:r>
              <a:rPr sz="2400" u="none" spc="-130" dirty="0">
                <a:solidFill>
                  <a:srgbClr val="5F6368"/>
                </a:solidFill>
              </a:rPr>
              <a:t> </a:t>
            </a:r>
            <a:r>
              <a:rPr sz="2400" u="none" spc="-90" dirty="0">
                <a:solidFill>
                  <a:srgbClr val="5F6368"/>
                </a:solidFill>
              </a:rPr>
              <a:t>Seji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575" y="1233667"/>
            <a:ext cx="2071370" cy="36728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245"/>
              </a:spcBef>
            </a:pPr>
            <a:r>
              <a:rPr sz="1400" b="1" spc="10" dirty="0">
                <a:solidFill>
                  <a:srgbClr val="EA4335"/>
                </a:solidFill>
                <a:latin typeface="Arial"/>
                <a:cs typeface="Arial"/>
              </a:rPr>
              <a:t>Problem </a:t>
            </a:r>
            <a:r>
              <a:rPr sz="1400" b="1" spc="20" dirty="0">
                <a:solidFill>
                  <a:srgbClr val="EA4335"/>
                </a:solidFill>
                <a:latin typeface="Arial"/>
                <a:cs typeface="Arial"/>
              </a:rPr>
              <a:t>statement: </a:t>
            </a:r>
            <a:r>
              <a:rPr sz="1400" b="1" spc="25" dirty="0">
                <a:solidFill>
                  <a:srgbClr val="EA4335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Aishwarya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6368"/>
                </a:solidFill>
                <a:latin typeface="Tahoma"/>
                <a:cs typeface="Tahoma"/>
              </a:rPr>
              <a:t>Seji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is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marketing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agent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currently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planning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her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wedding</a:t>
            </a:r>
            <a:endParaRPr sz="1200">
              <a:latin typeface="Tahoma"/>
              <a:cs typeface="Tahoma"/>
            </a:endParaRPr>
          </a:p>
          <a:p>
            <a:pPr marL="12700" marR="153035">
              <a:lnSpc>
                <a:spcPct val="150000"/>
              </a:lnSpc>
            </a:pP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who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needs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quickly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book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best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musician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band</a:t>
            </a:r>
            <a:r>
              <a:rPr sz="12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for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her ceremony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under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her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budget</a:t>
            </a:r>
            <a:endParaRPr sz="1200">
              <a:latin typeface="Tahoma"/>
              <a:cs typeface="Tahoma"/>
            </a:endParaRPr>
          </a:p>
          <a:p>
            <a:pPr marL="12700" marR="202565">
              <a:lnSpc>
                <a:spcPct val="150000"/>
              </a:lnSpc>
            </a:pP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because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she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is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busy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on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planning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other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tasks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don’t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want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spend</a:t>
            </a:r>
            <a:r>
              <a:rPr sz="12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much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time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money </a:t>
            </a:r>
            <a:r>
              <a:rPr sz="1200" spc="65" dirty="0">
                <a:solidFill>
                  <a:srgbClr val="5F6368"/>
                </a:solidFill>
                <a:latin typeface="Tahoma"/>
                <a:cs typeface="Tahoma"/>
              </a:rPr>
              <a:t>on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intermediates.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68949" y="1297524"/>
            <a:ext cx="6156325" cy="3459479"/>
            <a:chOff x="2768949" y="1297524"/>
            <a:chExt cx="6156325" cy="345947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266" y="1629742"/>
              <a:ext cx="5629835" cy="30021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73712" y="1302287"/>
              <a:ext cx="6146800" cy="3449954"/>
            </a:xfrm>
            <a:custGeom>
              <a:avLst/>
              <a:gdLst/>
              <a:ahLst/>
              <a:cxnLst/>
              <a:rect l="l" t="t" r="r" b="b"/>
              <a:pathLst>
                <a:path w="6146800" h="3449954">
                  <a:moveTo>
                    <a:pt x="0" y="0"/>
                  </a:moveTo>
                  <a:lnTo>
                    <a:pt x="6146449" y="0"/>
                  </a:lnTo>
                  <a:lnTo>
                    <a:pt x="6146449" y="3449659"/>
                  </a:lnTo>
                  <a:lnTo>
                    <a:pt x="0" y="34496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464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385" y="3136387"/>
            <a:ext cx="2748280" cy="162115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250"/>
              </a:spcBef>
            </a:pPr>
            <a:r>
              <a:rPr sz="1900" b="1" spc="-20" dirty="0">
                <a:solidFill>
                  <a:srgbClr val="1967D1"/>
                </a:solidFill>
                <a:latin typeface="Tahoma"/>
                <a:cs typeface="Tahoma"/>
              </a:rPr>
              <a:t>Ais</a:t>
            </a:r>
            <a:r>
              <a:rPr sz="1900" b="1" spc="-45" dirty="0">
                <a:solidFill>
                  <a:srgbClr val="1967D1"/>
                </a:solidFill>
                <a:latin typeface="Tahoma"/>
                <a:cs typeface="Tahoma"/>
              </a:rPr>
              <a:t>h</a:t>
            </a:r>
            <a:r>
              <a:rPr sz="1900" b="1" spc="-130" dirty="0">
                <a:solidFill>
                  <a:srgbClr val="1967D1"/>
                </a:solidFill>
                <a:latin typeface="Tahoma"/>
                <a:cs typeface="Tahoma"/>
              </a:rPr>
              <a:t>w</a:t>
            </a:r>
            <a:r>
              <a:rPr sz="1900" b="1" spc="-50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900" b="1" spc="-5" dirty="0">
                <a:solidFill>
                  <a:srgbClr val="1967D1"/>
                </a:solidFill>
                <a:latin typeface="Tahoma"/>
                <a:cs typeface="Tahoma"/>
              </a:rPr>
              <a:t>r</a:t>
            </a:r>
            <a:r>
              <a:rPr sz="1900" b="1" spc="-50" dirty="0">
                <a:solidFill>
                  <a:srgbClr val="1967D1"/>
                </a:solidFill>
                <a:latin typeface="Tahoma"/>
                <a:cs typeface="Tahoma"/>
              </a:rPr>
              <a:t>y</a:t>
            </a:r>
            <a:r>
              <a:rPr sz="1900" b="1" spc="-75" dirty="0">
                <a:solidFill>
                  <a:srgbClr val="1967D1"/>
                </a:solidFill>
                <a:latin typeface="Tahoma"/>
                <a:cs typeface="Tahoma"/>
              </a:rPr>
              <a:t>a</a:t>
            </a:r>
            <a:r>
              <a:rPr sz="1900" b="1" spc="-170" dirty="0">
                <a:solidFill>
                  <a:srgbClr val="1967D1"/>
                </a:solidFill>
                <a:latin typeface="Tahoma"/>
                <a:cs typeface="Tahoma"/>
              </a:rPr>
              <a:t> </a:t>
            </a:r>
            <a:r>
              <a:rPr sz="1900" b="1" spc="-80" dirty="0">
                <a:solidFill>
                  <a:srgbClr val="1967D1"/>
                </a:solidFill>
                <a:latin typeface="Tahoma"/>
                <a:cs typeface="Tahoma"/>
              </a:rPr>
              <a:t>Seji</a:t>
            </a:r>
            <a:endParaRPr sz="1900">
              <a:latin typeface="Tahoma"/>
              <a:cs typeface="Tahoma"/>
            </a:endParaRPr>
          </a:p>
          <a:p>
            <a:pPr marL="674370">
              <a:lnSpc>
                <a:spcPts val="1664"/>
              </a:lnSpc>
              <a:spcBef>
                <a:spcPts val="850"/>
              </a:spcBef>
            </a:pPr>
            <a:r>
              <a:rPr sz="1400" b="1" spc="-25" dirty="0">
                <a:latin typeface="Tahoma"/>
                <a:cs typeface="Tahoma"/>
              </a:rPr>
              <a:t>Age: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25</a:t>
            </a:r>
            <a:endParaRPr sz="1400">
              <a:latin typeface="Tahoma"/>
              <a:cs typeface="Tahoma"/>
            </a:endParaRPr>
          </a:p>
          <a:p>
            <a:pPr marL="160020">
              <a:lnSpc>
                <a:spcPts val="1650"/>
              </a:lnSpc>
            </a:pPr>
            <a:r>
              <a:rPr sz="1400" b="1" spc="-65" dirty="0">
                <a:latin typeface="Tahoma"/>
                <a:cs typeface="Tahoma"/>
              </a:rPr>
              <a:t>E</a:t>
            </a:r>
            <a:r>
              <a:rPr sz="1400" b="1" spc="-30" dirty="0">
                <a:latin typeface="Tahoma"/>
                <a:cs typeface="Tahoma"/>
              </a:rPr>
              <a:t>d</a:t>
            </a:r>
            <a:r>
              <a:rPr sz="1400" b="1" spc="-40" dirty="0">
                <a:latin typeface="Tahoma"/>
                <a:cs typeface="Tahoma"/>
              </a:rPr>
              <a:t>u</a:t>
            </a:r>
            <a:r>
              <a:rPr sz="1400" b="1" spc="5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a</a:t>
            </a:r>
            <a:r>
              <a:rPr sz="1400" b="1" spc="5" dirty="0">
                <a:latin typeface="Tahoma"/>
                <a:cs typeface="Tahoma"/>
              </a:rPr>
              <a:t>t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V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25" dirty="0">
                <a:latin typeface="Tahoma"/>
                <a:cs typeface="Tahoma"/>
              </a:rPr>
              <a:t>s</a:t>
            </a:r>
            <a:r>
              <a:rPr sz="1400" spc="105" dirty="0">
                <a:latin typeface="Tahoma"/>
                <a:cs typeface="Tahoma"/>
              </a:rPr>
              <a:t>c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45" dirty="0">
                <a:latin typeface="Tahoma"/>
                <a:cs typeface="Tahoma"/>
              </a:rPr>
              <a:t>m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de</a:t>
            </a:r>
            <a:r>
              <a:rPr sz="1400" spc="45" dirty="0">
                <a:latin typeface="Tahoma"/>
                <a:cs typeface="Tahoma"/>
              </a:rPr>
              <a:t>g</a:t>
            </a:r>
            <a:r>
              <a:rPr sz="1400" spc="-15" dirty="0">
                <a:latin typeface="Tahoma"/>
                <a:cs typeface="Tahoma"/>
              </a:rPr>
              <a:t>r</a:t>
            </a:r>
            <a:r>
              <a:rPr sz="1400" spc="55" dirty="0">
                <a:latin typeface="Tahoma"/>
                <a:cs typeface="Tahoma"/>
              </a:rPr>
              <a:t>e</a:t>
            </a:r>
            <a:r>
              <a:rPr sz="1400" spc="50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82550">
              <a:lnSpc>
                <a:spcPts val="1650"/>
              </a:lnSpc>
            </a:pPr>
            <a:r>
              <a:rPr sz="1400" b="1" spc="-60" dirty="0">
                <a:latin typeface="Tahoma"/>
                <a:cs typeface="Tahoma"/>
              </a:rPr>
              <a:t>H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45" dirty="0">
                <a:latin typeface="Tahoma"/>
                <a:cs typeface="Tahoma"/>
              </a:rPr>
              <a:t>m</a:t>
            </a:r>
            <a:r>
              <a:rPr sz="1400" b="1" spc="-50" dirty="0">
                <a:latin typeface="Tahoma"/>
                <a:cs typeface="Tahoma"/>
              </a:rPr>
              <a:t>e</a:t>
            </a:r>
            <a:r>
              <a:rPr sz="1400" b="1" spc="-25" dirty="0">
                <a:latin typeface="Tahoma"/>
                <a:cs typeface="Tahoma"/>
              </a:rPr>
              <a:t>t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wn: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Ba</a:t>
            </a:r>
            <a:r>
              <a:rPr sz="1400" dirty="0">
                <a:latin typeface="Tahoma"/>
                <a:cs typeface="Tahoma"/>
              </a:rPr>
              <a:t>n</a:t>
            </a:r>
            <a:r>
              <a:rPr sz="1400" spc="50" dirty="0">
                <a:latin typeface="Tahoma"/>
                <a:cs typeface="Tahoma"/>
              </a:rPr>
              <a:t>g</a:t>
            </a:r>
            <a:r>
              <a:rPr sz="1400" spc="-15" dirty="0">
                <a:latin typeface="Tahoma"/>
                <a:cs typeface="Tahoma"/>
              </a:rPr>
              <a:t>al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-25" dirty="0">
                <a:latin typeface="Tahoma"/>
                <a:cs typeface="Tahoma"/>
              </a:rPr>
              <a:t>r</a:t>
            </a:r>
            <a:r>
              <a:rPr sz="1400" spc="-20" dirty="0">
                <a:latin typeface="Tahoma"/>
                <a:cs typeface="Tahoma"/>
              </a:rPr>
              <a:t>e,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Ind</a:t>
            </a:r>
            <a:r>
              <a:rPr sz="1400" spc="-25" dirty="0">
                <a:latin typeface="Tahoma"/>
                <a:cs typeface="Tahoma"/>
              </a:rPr>
              <a:t>i</a:t>
            </a:r>
            <a:r>
              <a:rPr sz="1400" spc="5" dirty="0"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  <a:p>
            <a:pPr marL="457834">
              <a:lnSpc>
                <a:spcPts val="1650"/>
              </a:lnSpc>
            </a:pPr>
            <a:r>
              <a:rPr sz="1400" b="1" spc="-45" dirty="0">
                <a:latin typeface="Tahoma"/>
                <a:cs typeface="Tahoma"/>
              </a:rPr>
              <a:t>F</a:t>
            </a:r>
            <a:r>
              <a:rPr sz="1400" b="1" spc="-55" dirty="0">
                <a:latin typeface="Tahoma"/>
                <a:cs typeface="Tahoma"/>
              </a:rPr>
              <a:t>amily: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Livi</a:t>
            </a:r>
            <a:r>
              <a:rPr sz="1400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w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spc="5" dirty="0">
                <a:latin typeface="Tahoma"/>
                <a:cs typeface="Tahoma"/>
              </a:rPr>
              <a:t>h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m</a:t>
            </a:r>
            <a:r>
              <a:rPr sz="1400" spc="30" dirty="0">
                <a:latin typeface="Tahoma"/>
                <a:cs typeface="Tahoma"/>
              </a:rPr>
              <a:t>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s</a:t>
            </a:r>
            <a:r>
              <a:rPr sz="1400" spc="10" dirty="0">
                <a:latin typeface="Tahoma"/>
                <a:cs typeface="Tahoma"/>
              </a:rPr>
              <a:t>ist</a:t>
            </a:r>
            <a:r>
              <a:rPr sz="1400" spc="35" dirty="0">
                <a:latin typeface="Tahoma"/>
                <a:cs typeface="Tahoma"/>
              </a:rPr>
              <a:t>er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64"/>
              </a:lnSpc>
            </a:pPr>
            <a:r>
              <a:rPr sz="1400" b="1" spc="80" dirty="0">
                <a:latin typeface="Tahoma"/>
                <a:cs typeface="Tahoma"/>
              </a:rPr>
              <a:t>O</a:t>
            </a:r>
            <a:r>
              <a:rPr sz="1400" b="1" spc="50" dirty="0">
                <a:latin typeface="Tahoma"/>
                <a:cs typeface="Tahoma"/>
              </a:rPr>
              <a:t>c</a:t>
            </a:r>
            <a:r>
              <a:rPr sz="1400" b="1" spc="-15" dirty="0">
                <a:latin typeface="Tahoma"/>
                <a:cs typeface="Tahoma"/>
              </a:rPr>
              <a:t>cup</a:t>
            </a:r>
            <a:r>
              <a:rPr sz="1400" b="1" spc="-30" dirty="0">
                <a:latin typeface="Tahoma"/>
                <a:cs typeface="Tahoma"/>
              </a:rPr>
              <a:t>a</a:t>
            </a:r>
            <a:r>
              <a:rPr sz="1400" b="1" spc="5" dirty="0">
                <a:latin typeface="Tahoma"/>
                <a:cs typeface="Tahoma"/>
              </a:rPr>
              <a:t>t</a:t>
            </a:r>
            <a:r>
              <a:rPr sz="1400" b="1" spc="-50" dirty="0">
                <a:latin typeface="Tahoma"/>
                <a:cs typeface="Tahoma"/>
              </a:rPr>
              <a:t>i</a:t>
            </a:r>
            <a:r>
              <a:rPr sz="1400" b="1" spc="-20" dirty="0">
                <a:latin typeface="Tahoma"/>
                <a:cs typeface="Tahoma"/>
              </a:rPr>
              <a:t>o</a:t>
            </a:r>
            <a:r>
              <a:rPr sz="1400" b="1" spc="-85" dirty="0">
                <a:latin typeface="Tahoma"/>
                <a:cs typeface="Tahoma"/>
              </a:rPr>
              <a:t>n: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110" dirty="0">
                <a:latin typeface="Tahoma"/>
                <a:cs typeface="Tahoma"/>
              </a:rPr>
              <a:t>M</a:t>
            </a:r>
            <a:r>
              <a:rPr sz="1400" spc="15" dirty="0">
                <a:latin typeface="Tahoma"/>
                <a:cs typeface="Tahoma"/>
              </a:rPr>
              <a:t>ar</a:t>
            </a:r>
            <a:r>
              <a:rPr sz="1400" spc="-15" dirty="0">
                <a:latin typeface="Tahoma"/>
                <a:cs typeface="Tahoma"/>
              </a:rPr>
              <a:t>k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A</a:t>
            </a:r>
            <a:r>
              <a:rPr sz="1400" spc="50" dirty="0">
                <a:latin typeface="Tahoma"/>
                <a:cs typeface="Tahoma"/>
              </a:rPr>
              <a:t>g</a:t>
            </a:r>
            <a:r>
              <a:rPr sz="1400" spc="25" dirty="0">
                <a:latin typeface="Tahoma"/>
                <a:cs typeface="Tahoma"/>
              </a:rPr>
              <a:t>e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40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7618" y="484580"/>
            <a:ext cx="4705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6290" marR="5080" indent="-784225">
              <a:lnSpc>
                <a:spcPct val="100000"/>
              </a:lnSpc>
              <a:spcBef>
                <a:spcPts val="100"/>
              </a:spcBef>
            </a:pPr>
            <a:r>
              <a:rPr sz="1500" b="0" i="1" u="none" spc="-155" dirty="0">
                <a:solidFill>
                  <a:srgbClr val="000000"/>
                </a:solidFill>
                <a:latin typeface="Verdana"/>
                <a:cs typeface="Verdana"/>
              </a:rPr>
              <a:t>“I’m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kind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75" dirty="0">
                <a:solidFill>
                  <a:srgbClr val="000000"/>
                </a:solidFill>
                <a:latin typeface="Verdana"/>
                <a:cs typeface="Verdana"/>
              </a:rPr>
              <a:t>looking</a:t>
            </a:r>
            <a:r>
              <a:rPr sz="1500" b="0" i="1" u="none" spc="-2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65" dirty="0">
                <a:solidFill>
                  <a:srgbClr val="000000"/>
                </a:solidFill>
                <a:latin typeface="Verdana"/>
                <a:cs typeface="Verdana"/>
              </a:rPr>
              <a:t>Musician</a:t>
            </a:r>
            <a:r>
              <a:rPr sz="1500" b="0" i="1" u="none" spc="-2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55" dirty="0">
                <a:solidFill>
                  <a:srgbClr val="000000"/>
                </a:solidFill>
                <a:latin typeface="Verdana"/>
                <a:cs typeface="Verdana"/>
              </a:rPr>
              <a:t>Group</a:t>
            </a:r>
            <a:r>
              <a:rPr sz="1500" b="0" i="1" u="none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140" dirty="0">
                <a:solidFill>
                  <a:srgbClr val="000000"/>
                </a:solidFill>
                <a:latin typeface="Verdana"/>
                <a:cs typeface="Verdana"/>
              </a:rPr>
              <a:t>my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65" dirty="0">
                <a:solidFill>
                  <a:srgbClr val="000000"/>
                </a:solidFill>
                <a:latin typeface="Verdana"/>
                <a:cs typeface="Verdana"/>
              </a:rPr>
              <a:t>wedding </a:t>
            </a:r>
            <a:r>
              <a:rPr sz="1500" b="0" i="1" u="none" spc="-509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25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sz="1500" b="0" i="1" u="none" spc="-65" dirty="0">
                <a:solidFill>
                  <a:srgbClr val="000000"/>
                </a:solidFill>
                <a:latin typeface="Verdana"/>
                <a:cs typeface="Verdana"/>
              </a:rPr>
              <a:t>un</a:t>
            </a:r>
            <a:r>
              <a:rPr sz="1500" b="0" i="1" u="none" spc="-6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1500" b="0" i="1" u="none" spc="140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5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1500" b="0" i="1" u="none" spc="-65" dirty="0">
                <a:solidFill>
                  <a:srgbClr val="000000"/>
                </a:solidFill>
                <a:latin typeface="Verdana"/>
                <a:cs typeface="Verdana"/>
              </a:rPr>
              <a:t>on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100" dirty="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sz="15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1500" b="0" i="1" u="none" spc="140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500" b="0" i="1" u="none" spc="-100" dirty="0">
                <a:solidFill>
                  <a:srgbClr val="000000"/>
                </a:solidFill>
                <a:latin typeface="Verdana"/>
                <a:cs typeface="Verdana"/>
              </a:rPr>
              <a:t>hin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170" dirty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sz="1500" b="0" i="1" u="none" spc="-114" dirty="0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sz="1500" b="0" i="1" u="none" spc="-12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1500" b="0" i="1" u="none" spc="-45" dirty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sz="1500" b="0" i="1" u="none" spc="-50" dirty="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sz="1500" b="0" i="1" u="none" spc="-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1500" b="0" i="1" u="none" spc="135" dirty="0">
                <a:solidFill>
                  <a:srgbClr val="000000"/>
                </a:solidFill>
                <a:latin typeface="Verdana"/>
                <a:cs typeface="Verdana"/>
              </a:rPr>
              <a:t>ī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100" dirty="0">
                <a:solidFill>
                  <a:srgbClr val="000000"/>
                </a:solidFill>
                <a:latin typeface="Verdana"/>
                <a:cs typeface="Verdana"/>
              </a:rPr>
              <a:t>am</a:t>
            </a:r>
            <a:r>
              <a:rPr sz="1500" b="0" i="1" u="none" spc="-8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1500" b="0" i="1" u="none" spc="-11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1500" b="0" i="1" u="none" spc="-150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1500" b="0" i="1" u="none" spc="-40" dirty="0">
                <a:solidFill>
                  <a:srgbClr val="000000"/>
                </a:solidFill>
                <a:latin typeface="Verdana"/>
                <a:cs typeface="Verdana"/>
              </a:rPr>
              <a:t>ī.</a:t>
            </a:r>
            <a:r>
              <a:rPr sz="1500" b="0" i="1" u="none" spc="-1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500" b="0" i="1" u="none" spc="-105" dirty="0">
                <a:solidFill>
                  <a:srgbClr val="000000"/>
                </a:solidFill>
                <a:latin typeface="Verdana"/>
                <a:cs typeface="Verdana"/>
              </a:rPr>
              <a:t>”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9375" y="1098823"/>
            <a:ext cx="2303145" cy="220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100"/>
              </a:spcBef>
            </a:pPr>
            <a:r>
              <a:rPr sz="1900" b="1" spc="-20" dirty="0">
                <a:solidFill>
                  <a:srgbClr val="196702"/>
                </a:solidFill>
                <a:latin typeface="Tahoma"/>
                <a:cs typeface="Tahoma"/>
              </a:rPr>
              <a:t>Goals</a:t>
            </a:r>
            <a:endParaRPr sz="1900">
              <a:latin typeface="Tahoma"/>
              <a:cs typeface="Tahoma"/>
            </a:endParaRPr>
          </a:p>
          <a:p>
            <a:pPr marL="469900" marR="16510" indent="-336550">
              <a:lnSpc>
                <a:spcPts val="1650"/>
              </a:lnSpc>
              <a:spcBef>
                <a:spcPts val="7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400" spc="-180" dirty="0">
                <a:latin typeface="Tahoma"/>
                <a:cs typeface="Tahoma"/>
              </a:rPr>
              <a:t>T</a:t>
            </a:r>
            <a:r>
              <a:rPr sz="1400" spc="70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r</a:t>
            </a:r>
            <a:r>
              <a:rPr sz="1400" spc="65" dirty="0">
                <a:latin typeface="Tahoma"/>
                <a:cs typeface="Tahoma"/>
              </a:rPr>
              <a:t>e-Bo</a:t>
            </a:r>
            <a:r>
              <a:rPr sz="1400" spc="60" dirty="0">
                <a:latin typeface="Tahoma"/>
                <a:cs typeface="Tahoma"/>
              </a:rPr>
              <a:t>o</a:t>
            </a:r>
            <a:r>
              <a:rPr sz="1400" spc="5" dirty="0">
                <a:latin typeface="Tahoma"/>
                <a:cs typeface="Tahoma"/>
              </a:rPr>
              <a:t>k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114" dirty="0">
                <a:latin typeface="Tahoma"/>
                <a:cs typeface="Tahoma"/>
              </a:rPr>
              <a:t>M</a:t>
            </a:r>
            <a:r>
              <a:rPr sz="1400" spc="-10" dirty="0">
                <a:latin typeface="Tahoma"/>
                <a:cs typeface="Tahoma"/>
              </a:rPr>
              <a:t>u</a:t>
            </a:r>
            <a:r>
              <a:rPr sz="1400" spc="25" dirty="0">
                <a:latin typeface="Tahoma"/>
                <a:cs typeface="Tahoma"/>
              </a:rPr>
              <a:t>s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75" dirty="0">
                <a:latin typeface="Tahoma"/>
                <a:cs typeface="Tahoma"/>
              </a:rPr>
              <a:t>c</a:t>
            </a:r>
            <a:r>
              <a:rPr sz="1400" spc="25" dirty="0">
                <a:latin typeface="Tahoma"/>
                <a:cs typeface="Tahoma"/>
              </a:rPr>
              <a:t>i</a:t>
            </a:r>
            <a:r>
              <a:rPr sz="1400" spc="5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n</a:t>
            </a:r>
            <a:r>
              <a:rPr sz="1400" spc="25" dirty="0">
                <a:latin typeface="Tahoma"/>
                <a:cs typeface="Tahoma"/>
              </a:rPr>
              <a:t>s  </a:t>
            </a:r>
            <a:r>
              <a:rPr sz="1400" spc="10" dirty="0">
                <a:latin typeface="Tahoma"/>
                <a:cs typeface="Tahoma"/>
              </a:rPr>
              <a:t>t</a:t>
            </a:r>
            <a:r>
              <a:rPr sz="1400" spc="70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m</a:t>
            </a:r>
            <a:r>
              <a:rPr sz="1400" spc="30" dirty="0">
                <a:latin typeface="Tahoma"/>
                <a:cs typeface="Tahoma"/>
              </a:rPr>
              <a:t>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w</a:t>
            </a:r>
            <a:r>
              <a:rPr sz="1400" spc="55" dirty="0">
                <a:latin typeface="Tahoma"/>
                <a:cs typeface="Tahoma"/>
              </a:rPr>
              <a:t>ed</a:t>
            </a:r>
            <a:r>
              <a:rPr sz="1400" spc="20" dirty="0">
                <a:latin typeface="Tahoma"/>
                <a:cs typeface="Tahoma"/>
              </a:rPr>
              <a:t>di</a:t>
            </a:r>
            <a:r>
              <a:rPr sz="1400" spc="15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dirty="0">
                <a:latin typeface="Tahoma"/>
                <a:cs typeface="Tahoma"/>
              </a:rPr>
              <a:t>n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my  </a:t>
            </a:r>
            <a:r>
              <a:rPr sz="1400" spc="5" dirty="0">
                <a:latin typeface="Tahoma"/>
                <a:cs typeface="Tahoma"/>
              </a:rPr>
              <a:t>own.</a:t>
            </a:r>
            <a:endParaRPr sz="1400">
              <a:latin typeface="Tahoma"/>
              <a:cs typeface="Tahoma"/>
            </a:endParaRPr>
          </a:p>
          <a:p>
            <a:pPr marL="469900" marR="5080" indent="-336550" algn="just">
              <a:lnSpc>
                <a:spcPts val="165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spc="-180" dirty="0">
                <a:latin typeface="Tahoma"/>
                <a:cs typeface="Tahoma"/>
              </a:rPr>
              <a:t>T</a:t>
            </a:r>
            <a:r>
              <a:rPr sz="1400" spc="70" dirty="0">
                <a:latin typeface="Tahoma"/>
                <a:cs typeface="Tahoma"/>
              </a:rPr>
              <a:t>o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</a:t>
            </a:r>
            <a:r>
              <a:rPr sz="1400" spc="-35" dirty="0">
                <a:latin typeface="Tahoma"/>
                <a:cs typeface="Tahoma"/>
              </a:rPr>
              <a:t>l</a:t>
            </a:r>
            <a:r>
              <a:rPr sz="1400" spc="5" dirty="0">
                <a:latin typeface="Tahoma"/>
                <a:cs typeface="Tahoma"/>
              </a:rPr>
              <a:t>an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all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m</a:t>
            </a:r>
            <a:r>
              <a:rPr sz="1400" spc="30" dirty="0">
                <a:latin typeface="Tahoma"/>
                <a:cs typeface="Tahoma"/>
              </a:rPr>
              <a:t>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w</a:t>
            </a:r>
            <a:r>
              <a:rPr sz="1400" spc="55" dirty="0">
                <a:latin typeface="Tahoma"/>
                <a:cs typeface="Tahoma"/>
              </a:rPr>
              <a:t>ed</a:t>
            </a:r>
            <a:r>
              <a:rPr sz="1400" spc="20" dirty="0">
                <a:latin typeface="Tahoma"/>
                <a:cs typeface="Tahoma"/>
              </a:rPr>
              <a:t>di</a:t>
            </a:r>
            <a:r>
              <a:rPr sz="1400" spc="15" dirty="0">
                <a:latin typeface="Tahoma"/>
                <a:cs typeface="Tahoma"/>
              </a:rPr>
              <a:t>n</a:t>
            </a:r>
            <a:r>
              <a:rPr sz="1400" spc="40" dirty="0">
                <a:latin typeface="Tahoma"/>
                <a:cs typeface="Tahoma"/>
              </a:rPr>
              <a:t>g  </a:t>
            </a:r>
            <a:r>
              <a:rPr sz="1400" spc="15" dirty="0">
                <a:latin typeface="Tahoma"/>
                <a:cs typeface="Tahoma"/>
              </a:rPr>
              <a:t>ar</a:t>
            </a:r>
            <a:r>
              <a:rPr sz="1400" spc="-20" dirty="0">
                <a:latin typeface="Tahoma"/>
                <a:cs typeface="Tahoma"/>
              </a:rPr>
              <a:t>r</a:t>
            </a:r>
            <a:r>
              <a:rPr sz="1400" spc="5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n</a:t>
            </a:r>
            <a:r>
              <a:rPr sz="1400" spc="50" dirty="0">
                <a:latin typeface="Tahoma"/>
                <a:cs typeface="Tahoma"/>
              </a:rPr>
              <a:t>g</a:t>
            </a:r>
            <a:r>
              <a:rPr sz="1400" spc="40" dirty="0">
                <a:latin typeface="Tahoma"/>
                <a:cs typeface="Tahoma"/>
              </a:rPr>
              <a:t>eme</a:t>
            </a:r>
            <a:r>
              <a:rPr sz="1400" dirty="0">
                <a:latin typeface="Tahoma"/>
                <a:cs typeface="Tahoma"/>
              </a:rPr>
              <a:t>n</a:t>
            </a:r>
            <a:r>
              <a:rPr sz="1400" spc="50" dirty="0">
                <a:latin typeface="Tahoma"/>
                <a:cs typeface="Tahoma"/>
              </a:rPr>
              <a:t>t</a:t>
            </a:r>
            <a:r>
              <a:rPr sz="1400" spc="35" dirty="0">
                <a:latin typeface="Tahoma"/>
                <a:cs typeface="Tahoma"/>
              </a:rPr>
              <a:t>s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l</a:t>
            </a:r>
            <a:r>
              <a:rPr sz="1400" spc="55" dirty="0">
                <a:latin typeface="Tahoma"/>
                <a:cs typeface="Tahoma"/>
              </a:rPr>
              <a:t>e</a:t>
            </a:r>
            <a:r>
              <a:rPr sz="1400" spc="35" dirty="0">
                <a:latin typeface="Tahoma"/>
                <a:cs typeface="Tahoma"/>
              </a:rPr>
              <a:t>s</a:t>
            </a:r>
            <a:r>
              <a:rPr sz="1400" spc="40" dirty="0">
                <a:latin typeface="Tahoma"/>
                <a:cs typeface="Tahoma"/>
              </a:rPr>
              <a:t>s</a:t>
            </a:r>
            <a:r>
              <a:rPr sz="1400" spc="30" dirty="0">
                <a:latin typeface="Tahoma"/>
                <a:cs typeface="Tahoma"/>
              </a:rPr>
              <a:t>er  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spc="30" dirty="0">
                <a:latin typeface="Tahoma"/>
                <a:cs typeface="Tahoma"/>
              </a:rPr>
              <a:t>ime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and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b</a:t>
            </a:r>
            <a:r>
              <a:rPr sz="1400" spc="-10" dirty="0">
                <a:latin typeface="Tahoma"/>
                <a:cs typeface="Tahoma"/>
              </a:rPr>
              <a:t>u</a:t>
            </a:r>
            <a:r>
              <a:rPr sz="1400" spc="55" dirty="0">
                <a:latin typeface="Tahoma"/>
                <a:cs typeface="Tahoma"/>
              </a:rPr>
              <a:t>d</a:t>
            </a:r>
            <a:r>
              <a:rPr sz="1400" spc="50" dirty="0">
                <a:latin typeface="Tahoma"/>
                <a:cs typeface="Tahoma"/>
              </a:rPr>
              <a:t>g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25" dirty="0">
                <a:latin typeface="Tahoma"/>
                <a:cs typeface="Tahoma"/>
              </a:rPr>
              <a:t>t.</a:t>
            </a:r>
            <a:endParaRPr sz="1400">
              <a:latin typeface="Tahoma"/>
              <a:cs typeface="Tahoma"/>
            </a:endParaRPr>
          </a:p>
          <a:p>
            <a:pPr marL="469900" marR="129539" indent="-336550">
              <a:lnSpc>
                <a:spcPts val="165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400" spc="-30" dirty="0">
                <a:latin typeface="Tahoma"/>
                <a:cs typeface="Tahoma"/>
              </a:rPr>
              <a:t>E</a:t>
            </a:r>
            <a:r>
              <a:rPr sz="1400" spc="35" dirty="0">
                <a:latin typeface="Tahoma"/>
                <a:cs typeface="Tahoma"/>
              </a:rPr>
              <a:t>xp</a:t>
            </a:r>
            <a:r>
              <a:rPr sz="1400" spc="40" dirty="0">
                <a:latin typeface="Tahoma"/>
                <a:cs typeface="Tahoma"/>
              </a:rPr>
              <a:t>e</a:t>
            </a:r>
            <a:r>
              <a:rPr sz="1400" spc="105" dirty="0">
                <a:latin typeface="Tahoma"/>
                <a:cs typeface="Tahoma"/>
              </a:rPr>
              <a:t>c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60" dirty="0">
                <a:latin typeface="Tahoma"/>
                <a:cs typeface="Tahoma"/>
              </a:rPr>
              <a:t>g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a  </a:t>
            </a:r>
            <a:r>
              <a:rPr sz="1400" spc="15" dirty="0">
                <a:latin typeface="Tahoma"/>
                <a:cs typeface="Tahoma"/>
              </a:rPr>
              <a:t>tr</a:t>
            </a:r>
            <a:r>
              <a:rPr sz="1400" spc="20" dirty="0">
                <a:latin typeface="Tahoma"/>
                <a:cs typeface="Tahoma"/>
              </a:rPr>
              <a:t>u</a:t>
            </a:r>
            <a:r>
              <a:rPr sz="1400" spc="25" dirty="0">
                <a:latin typeface="Tahoma"/>
                <a:cs typeface="Tahoma"/>
              </a:rPr>
              <a:t>s</a:t>
            </a:r>
            <a:r>
              <a:rPr sz="1400" spc="55" dirty="0">
                <a:latin typeface="Tahoma"/>
                <a:cs typeface="Tahoma"/>
              </a:rPr>
              <a:t>t</a:t>
            </a:r>
            <a:r>
              <a:rPr sz="1400" spc="30" dirty="0">
                <a:latin typeface="Tahoma"/>
                <a:cs typeface="Tahoma"/>
              </a:rPr>
              <a:t>w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30" dirty="0">
                <a:latin typeface="Tahoma"/>
                <a:cs typeface="Tahoma"/>
              </a:rPr>
              <a:t>r</a:t>
            </a:r>
            <a:r>
              <a:rPr sz="1400" spc="45" dirty="0">
                <a:latin typeface="Tahoma"/>
                <a:cs typeface="Tahoma"/>
              </a:rPr>
              <a:t>t</a:t>
            </a:r>
            <a:r>
              <a:rPr sz="1400" spc="-15" dirty="0">
                <a:latin typeface="Tahoma"/>
                <a:cs typeface="Tahoma"/>
              </a:rPr>
              <a:t>h</a:t>
            </a:r>
            <a:r>
              <a:rPr sz="1400" spc="30" dirty="0">
                <a:latin typeface="Tahoma"/>
                <a:cs typeface="Tahoma"/>
              </a:rPr>
              <a:t>y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m</a:t>
            </a:r>
            <a:r>
              <a:rPr sz="1400" spc="10" dirty="0">
                <a:latin typeface="Tahoma"/>
                <a:cs typeface="Tahoma"/>
              </a:rPr>
              <a:t>u</a:t>
            </a:r>
            <a:r>
              <a:rPr sz="1400" spc="25" dirty="0">
                <a:latin typeface="Tahoma"/>
                <a:cs typeface="Tahoma"/>
              </a:rPr>
              <a:t>s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75" dirty="0">
                <a:latin typeface="Tahoma"/>
                <a:cs typeface="Tahoma"/>
              </a:rPr>
              <a:t>c</a:t>
            </a:r>
            <a:r>
              <a:rPr sz="1400" spc="25" dirty="0">
                <a:latin typeface="Tahoma"/>
                <a:cs typeface="Tahoma"/>
              </a:rPr>
              <a:t>i</a:t>
            </a:r>
            <a:r>
              <a:rPr sz="1400" spc="5" dirty="0">
                <a:latin typeface="Tahoma"/>
                <a:cs typeface="Tahoma"/>
              </a:rPr>
              <a:t>an  </a:t>
            </a:r>
            <a:r>
              <a:rPr sz="1400" spc="10" dirty="0">
                <a:latin typeface="Tahoma"/>
                <a:cs typeface="Tahoma"/>
              </a:rPr>
              <a:t>group.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9200" y="1098823"/>
            <a:ext cx="2835910" cy="191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100"/>
              </a:spcBef>
            </a:pPr>
            <a:r>
              <a:rPr sz="1900" b="1" spc="-45" dirty="0">
                <a:solidFill>
                  <a:srgbClr val="C5221F"/>
                </a:solidFill>
                <a:latin typeface="Tahoma"/>
                <a:cs typeface="Tahoma"/>
              </a:rPr>
              <a:t>Frustrations</a:t>
            </a:r>
            <a:endParaRPr sz="1900">
              <a:latin typeface="Tahoma"/>
              <a:cs typeface="Tahoma"/>
            </a:endParaRPr>
          </a:p>
          <a:p>
            <a:pPr marL="469900" marR="86995" indent="-328295">
              <a:lnSpc>
                <a:spcPts val="158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90" dirty="0">
                <a:latin typeface="Tahoma"/>
                <a:cs typeface="Tahoma"/>
              </a:rPr>
              <a:t>“I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do</a:t>
            </a:r>
            <a:r>
              <a:rPr sz="1300" spc="-25" dirty="0">
                <a:latin typeface="Tahoma"/>
                <a:cs typeface="Tahoma"/>
              </a:rPr>
              <a:t>n</a:t>
            </a:r>
            <a:r>
              <a:rPr sz="1300" spc="-10" dirty="0">
                <a:latin typeface="Tahoma"/>
                <a:cs typeface="Tahoma"/>
              </a:rPr>
              <a:t>’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w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30" dirty="0">
                <a:latin typeface="Tahoma"/>
                <a:cs typeface="Tahoma"/>
              </a:rPr>
              <a:t>n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a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i</a:t>
            </a:r>
            <a:r>
              <a:rPr sz="1300" spc="-35" dirty="0">
                <a:latin typeface="Tahoma"/>
                <a:cs typeface="Tahoma"/>
              </a:rPr>
              <a:t>n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40" dirty="0">
                <a:latin typeface="Tahoma"/>
                <a:cs typeface="Tahoma"/>
              </a:rPr>
              <a:t>ermed</a:t>
            </a:r>
            <a:r>
              <a:rPr sz="1300" spc="5" dirty="0">
                <a:latin typeface="Tahoma"/>
                <a:cs typeface="Tahoma"/>
              </a:rPr>
              <a:t>i</a:t>
            </a:r>
            <a:r>
              <a:rPr sz="1300" spc="-10" dirty="0">
                <a:latin typeface="Tahoma"/>
                <a:cs typeface="Tahoma"/>
              </a:rPr>
              <a:t>a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30" dirty="0">
                <a:latin typeface="Tahoma"/>
                <a:cs typeface="Tahoma"/>
              </a:rPr>
              <a:t>e  </a:t>
            </a:r>
            <a:r>
              <a:rPr sz="1300" spc="45" dirty="0">
                <a:latin typeface="Tahoma"/>
                <a:cs typeface="Tahoma"/>
              </a:rPr>
              <a:t>b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spc="-15" dirty="0">
                <a:latin typeface="Tahoma"/>
                <a:cs typeface="Tahoma"/>
              </a:rPr>
              <a:t>k</a:t>
            </a:r>
            <a:r>
              <a:rPr sz="1300" spc="5" dirty="0">
                <a:latin typeface="Tahoma"/>
                <a:cs typeface="Tahoma"/>
              </a:rPr>
              <a:t>er(</a:t>
            </a:r>
            <a:r>
              <a:rPr sz="1300" spc="-60" dirty="0">
                <a:latin typeface="Tahoma"/>
                <a:cs typeface="Tahoma"/>
              </a:rPr>
              <a:t>W</a:t>
            </a:r>
            <a:r>
              <a:rPr sz="1300" spc="50" dirty="0">
                <a:latin typeface="Tahoma"/>
                <a:cs typeface="Tahoma"/>
              </a:rPr>
              <a:t>ed</a:t>
            </a:r>
            <a:r>
              <a:rPr sz="1300" spc="15" dirty="0">
                <a:latin typeface="Tahoma"/>
                <a:cs typeface="Tahoma"/>
              </a:rPr>
              <a:t>din</a:t>
            </a:r>
            <a:r>
              <a:rPr sz="1300" spc="55" dirty="0">
                <a:latin typeface="Tahoma"/>
                <a:cs typeface="Tahoma"/>
              </a:rPr>
              <a:t>g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5" dirty="0">
                <a:latin typeface="Tahoma"/>
                <a:cs typeface="Tahoma"/>
              </a:rPr>
              <a:t>P</a:t>
            </a:r>
            <a:r>
              <a:rPr sz="1300" spc="-35" dirty="0">
                <a:latin typeface="Tahoma"/>
                <a:cs typeface="Tahoma"/>
              </a:rPr>
              <a:t>l</a:t>
            </a:r>
            <a:r>
              <a:rPr sz="1300" dirty="0">
                <a:latin typeface="Tahoma"/>
                <a:cs typeface="Tahoma"/>
              </a:rPr>
              <a:t>anner)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45" dirty="0">
                <a:latin typeface="Tahoma"/>
                <a:cs typeface="Tahoma"/>
              </a:rPr>
              <a:t>o  </a:t>
            </a:r>
            <a:r>
              <a:rPr sz="1300" spc="65" dirty="0">
                <a:latin typeface="Tahoma"/>
                <a:cs typeface="Tahoma"/>
              </a:rPr>
              <a:t>bo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spc="5" dirty="0">
                <a:latin typeface="Tahoma"/>
                <a:cs typeface="Tahoma"/>
              </a:rPr>
              <a:t>k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m</a:t>
            </a:r>
            <a:r>
              <a:rPr sz="1300" spc="10" dirty="0">
                <a:latin typeface="Tahoma"/>
                <a:cs typeface="Tahoma"/>
              </a:rPr>
              <a:t>u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70" dirty="0">
                <a:latin typeface="Tahoma"/>
                <a:cs typeface="Tahoma"/>
              </a:rPr>
              <a:t>c</a:t>
            </a:r>
            <a:r>
              <a:rPr sz="1300" spc="25" dirty="0">
                <a:latin typeface="Tahoma"/>
                <a:cs typeface="Tahoma"/>
              </a:rPr>
              <a:t>i</a:t>
            </a:r>
            <a:r>
              <a:rPr sz="1300" spc="-25" dirty="0">
                <a:latin typeface="Tahoma"/>
                <a:cs typeface="Tahoma"/>
              </a:rPr>
              <a:t>an,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35" dirty="0">
                <a:latin typeface="Tahoma"/>
                <a:cs typeface="Tahoma"/>
              </a:rPr>
              <a:t>in</a:t>
            </a:r>
            <a:r>
              <a:rPr sz="1300" spc="30" dirty="0">
                <a:latin typeface="Tahoma"/>
                <a:cs typeface="Tahoma"/>
              </a:rPr>
              <a:t>c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0" dirty="0">
                <a:latin typeface="Tahoma"/>
                <a:cs typeface="Tahoma"/>
              </a:rPr>
              <a:t>b</a:t>
            </a:r>
            <a:r>
              <a:rPr sz="1300" spc="-10" dirty="0">
                <a:latin typeface="Tahoma"/>
                <a:cs typeface="Tahoma"/>
              </a:rPr>
              <a:t>u</a:t>
            </a:r>
            <a:r>
              <a:rPr sz="1300" spc="50" dirty="0">
                <a:latin typeface="Tahoma"/>
                <a:cs typeface="Tahoma"/>
              </a:rPr>
              <a:t>d</a:t>
            </a:r>
            <a:r>
              <a:rPr sz="1300" spc="45" dirty="0">
                <a:latin typeface="Tahoma"/>
                <a:cs typeface="Tahoma"/>
              </a:rPr>
              <a:t>g</a:t>
            </a:r>
            <a:r>
              <a:rPr sz="1300" spc="25" dirty="0">
                <a:latin typeface="Tahoma"/>
                <a:cs typeface="Tahoma"/>
              </a:rPr>
              <a:t>e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15" dirty="0">
                <a:latin typeface="Tahoma"/>
                <a:cs typeface="Tahoma"/>
              </a:rPr>
              <a:t>is  </a:t>
            </a:r>
            <a:r>
              <a:rPr sz="1300" dirty="0">
                <a:latin typeface="Tahoma"/>
                <a:cs typeface="Tahoma"/>
              </a:rPr>
              <a:t>v</a:t>
            </a:r>
            <a:r>
              <a:rPr sz="1300" spc="35" dirty="0">
                <a:latin typeface="Tahoma"/>
                <a:cs typeface="Tahoma"/>
              </a:rPr>
              <a:t>e</a:t>
            </a:r>
            <a:r>
              <a:rPr sz="1300" spc="50" dirty="0">
                <a:latin typeface="Tahoma"/>
                <a:cs typeface="Tahoma"/>
              </a:rPr>
              <a:t>r</a:t>
            </a:r>
            <a:r>
              <a:rPr sz="1300" spc="30" dirty="0">
                <a:latin typeface="Tahoma"/>
                <a:cs typeface="Tahoma"/>
              </a:rPr>
              <a:t>y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dirty="0">
                <a:latin typeface="Tahoma"/>
                <a:cs typeface="Tahoma"/>
              </a:rPr>
              <a:t>lim</a:t>
            </a:r>
            <a:r>
              <a:rPr sz="1300" spc="-10" dirty="0">
                <a:latin typeface="Tahoma"/>
                <a:cs typeface="Tahoma"/>
              </a:rPr>
              <a:t>i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50" dirty="0">
                <a:latin typeface="Tahoma"/>
                <a:cs typeface="Tahoma"/>
              </a:rPr>
              <a:t>e</a:t>
            </a:r>
            <a:r>
              <a:rPr sz="1300" spc="25" dirty="0">
                <a:latin typeface="Tahoma"/>
                <a:cs typeface="Tahoma"/>
              </a:rPr>
              <a:t>d”</a:t>
            </a:r>
            <a:endParaRPr sz="1300">
              <a:latin typeface="Tahoma"/>
              <a:cs typeface="Tahoma"/>
            </a:endParaRPr>
          </a:p>
          <a:p>
            <a:pPr marL="469900" indent="-328295">
              <a:lnSpc>
                <a:spcPts val="1505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-90" dirty="0">
                <a:latin typeface="Tahoma"/>
                <a:cs typeface="Tahoma"/>
              </a:rPr>
              <a:t>“I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can’t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trust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the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musician,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30" dirty="0">
                <a:latin typeface="Tahoma"/>
                <a:cs typeface="Tahoma"/>
              </a:rPr>
              <a:t>since</a:t>
            </a:r>
            <a:endParaRPr sz="1300">
              <a:latin typeface="Tahoma"/>
              <a:cs typeface="Tahoma"/>
            </a:endParaRPr>
          </a:p>
          <a:p>
            <a:pPr marL="469900" marR="5080">
              <a:lnSpc>
                <a:spcPct val="101000"/>
              </a:lnSpc>
            </a:pPr>
            <a:r>
              <a:rPr sz="1300" spc="-15" dirty="0">
                <a:latin typeface="Tahoma"/>
                <a:cs typeface="Tahoma"/>
              </a:rPr>
              <a:t>i</a:t>
            </a:r>
            <a:r>
              <a:rPr sz="1300" spc="30" dirty="0">
                <a:latin typeface="Tahoma"/>
                <a:cs typeface="Tahoma"/>
              </a:rPr>
              <a:t>t</a:t>
            </a:r>
            <a:r>
              <a:rPr sz="1300" spc="-45" dirty="0">
                <a:latin typeface="Tahoma"/>
                <a:cs typeface="Tahoma"/>
              </a:rPr>
              <a:t>’</a:t>
            </a:r>
            <a:r>
              <a:rPr sz="1300" spc="30" dirty="0">
                <a:latin typeface="Tahoma"/>
                <a:cs typeface="Tahoma"/>
              </a:rPr>
              <a:t>s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5" dirty="0">
                <a:latin typeface="Tahoma"/>
                <a:cs typeface="Tahoma"/>
              </a:rPr>
              <a:t>he</a:t>
            </a:r>
            <a:r>
              <a:rPr sz="1300" spc="-130" dirty="0">
                <a:latin typeface="Tahoma"/>
                <a:cs typeface="Tahoma"/>
              </a:rPr>
              <a:t> </a:t>
            </a:r>
            <a:r>
              <a:rPr sz="1300" spc="20" dirty="0">
                <a:latin typeface="Tahoma"/>
                <a:cs typeface="Tahoma"/>
              </a:rPr>
              <a:t>fi</a:t>
            </a:r>
            <a:r>
              <a:rPr sz="1300" spc="5" dirty="0">
                <a:latin typeface="Tahoma"/>
                <a:cs typeface="Tahoma"/>
              </a:rPr>
              <a:t>r</a:t>
            </a:r>
            <a:r>
              <a:rPr sz="1300" spc="20" dirty="0">
                <a:latin typeface="Tahoma"/>
                <a:cs typeface="Tahoma"/>
              </a:rPr>
              <a:t>s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30" dirty="0">
                <a:latin typeface="Tahoma"/>
                <a:cs typeface="Tahoma"/>
              </a:rPr>
              <a:t>ime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100" dirty="0">
                <a:latin typeface="Tahoma"/>
                <a:cs typeface="Tahoma"/>
              </a:rPr>
              <a:t>I</a:t>
            </a:r>
            <a:r>
              <a:rPr sz="1300" spc="-95" dirty="0">
                <a:latin typeface="Tahoma"/>
                <a:cs typeface="Tahoma"/>
              </a:rPr>
              <a:t>’</a:t>
            </a:r>
            <a:r>
              <a:rPr sz="1300" spc="45" dirty="0">
                <a:latin typeface="Tahoma"/>
                <a:cs typeface="Tahoma"/>
              </a:rPr>
              <a:t>m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65" dirty="0">
                <a:latin typeface="Tahoma"/>
                <a:cs typeface="Tahoma"/>
              </a:rPr>
              <a:t>bo</a:t>
            </a:r>
            <a:r>
              <a:rPr sz="1300" spc="55" dirty="0">
                <a:latin typeface="Tahoma"/>
                <a:cs typeface="Tahoma"/>
              </a:rPr>
              <a:t>o</a:t>
            </a:r>
            <a:r>
              <a:rPr sz="1300" dirty="0">
                <a:latin typeface="Tahoma"/>
                <a:cs typeface="Tahoma"/>
              </a:rPr>
              <a:t>ki</a:t>
            </a:r>
            <a:r>
              <a:rPr sz="1300" spc="-10" dirty="0">
                <a:latin typeface="Tahoma"/>
                <a:cs typeface="Tahoma"/>
              </a:rPr>
              <a:t>n</a:t>
            </a:r>
            <a:r>
              <a:rPr sz="1300" spc="40" dirty="0">
                <a:latin typeface="Tahoma"/>
                <a:cs typeface="Tahoma"/>
              </a:rPr>
              <a:t>g  t</a:t>
            </a:r>
            <a:r>
              <a:rPr sz="1300" dirty="0">
                <a:latin typeface="Tahoma"/>
                <a:cs typeface="Tahoma"/>
              </a:rPr>
              <a:t>hem.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170" dirty="0">
                <a:latin typeface="Tahoma"/>
                <a:cs typeface="Tahoma"/>
              </a:rPr>
              <a:t>I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25" dirty="0">
                <a:latin typeface="Tahoma"/>
                <a:cs typeface="Tahoma"/>
              </a:rPr>
              <a:t>n</a:t>
            </a:r>
            <a:r>
              <a:rPr sz="1300" spc="30" dirty="0">
                <a:latin typeface="Tahoma"/>
                <a:cs typeface="Tahoma"/>
              </a:rPr>
              <a:t>e</a:t>
            </a:r>
            <a:r>
              <a:rPr sz="1300" spc="50" dirty="0">
                <a:latin typeface="Tahoma"/>
                <a:cs typeface="Tahoma"/>
              </a:rPr>
              <a:t>e</a:t>
            </a:r>
            <a:r>
              <a:rPr sz="1300" spc="60" dirty="0">
                <a:latin typeface="Tahoma"/>
                <a:cs typeface="Tahoma"/>
              </a:rPr>
              <a:t>d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5" dirty="0">
                <a:latin typeface="Tahoma"/>
                <a:cs typeface="Tahoma"/>
              </a:rPr>
              <a:t>t</a:t>
            </a:r>
            <a:r>
              <a:rPr sz="1300" spc="65" dirty="0">
                <a:latin typeface="Tahoma"/>
                <a:cs typeface="Tahoma"/>
              </a:rPr>
              <a:t>o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5" dirty="0">
                <a:latin typeface="Tahoma"/>
                <a:cs typeface="Tahoma"/>
              </a:rPr>
              <a:t>a</a:t>
            </a:r>
            <a:r>
              <a:rPr sz="1300" spc="20" dirty="0">
                <a:latin typeface="Tahoma"/>
                <a:cs typeface="Tahoma"/>
              </a:rPr>
              <a:t>ssu</a:t>
            </a:r>
            <a:r>
              <a:rPr sz="1300" spc="-25" dirty="0">
                <a:latin typeface="Tahoma"/>
                <a:cs typeface="Tahoma"/>
              </a:rPr>
              <a:t>r</a:t>
            </a:r>
            <a:r>
              <a:rPr sz="1300" spc="45" dirty="0">
                <a:latin typeface="Tahoma"/>
                <a:cs typeface="Tahoma"/>
              </a:rPr>
              <a:t>e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-5" dirty="0">
                <a:latin typeface="Tahoma"/>
                <a:cs typeface="Tahoma"/>
              </a:rPr>
              <a:t>h</a:t>
            </a:r>
            <a:r>
              <a:rPr sz="1300" spc="-10" dirty="0">
                <a:latin typeface="Tahoma"/>
                <a:cs typeface="Tahoma"/>
              </a:rPr>
              <a:t>a</a:t>
            </a:r>
            <a:r>
              <a:rPr sz="1300" spc="35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40" dirty="0">
                <a:latin typeface="Tahoma"/>
                <a:cs typeface="Tahoma"/>
              </a:rPr>
              <a:t>t</a:t>
            </a:r>
            <a:r>
              <a:rPr sz="1300" spc="25" dirty="0">
                <a:latin typeface="Tahoma"/>
                <a:cs typeface="Tahoma"/>
              </a:rPr>
              <a:t>h</a:t>
            </a:r>
            <a:r>
              <a:rPr sz="1300" spc="10" dirty="0">
                <a:latin typeface="Tahoma"/>
                <a:cs typeface="Tahoma"/>
              </a:rPr>
              <a:t>e</a:t>
            </a:r>
            <a:r>
              <a:rPr sz="1300" spc="20" dirty="0">
                <a:latin typeface="Tahoma"/>
                <a:cs typeface="Tahoma"/>
              </a:rPr>
              <a:t>y  </a:t>
            </a:r>
            <a:r>
              <a:rPr sz="1300" spc="-5" dirty="0">
                <a:latin typeface="Tahoma"/>
                <a:cs typeface="Tahoma"/>
              </a:rPr>
              <a:t>will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95" dirty="0">
                <a:latin typeface="Tahoma"/>
                <a:cs typeface="Tahoma"/>
              </a:rPr>
              <a:t>c</a:t>
            </a:r>
            <a:r>
              <a:rPr sz="1300" spc="50" dirty="0">
                <a:latin typeface="Tahoma"/>
                <a:cs typeface="Tahoma"/>
              </a:rPr>
              <a:t>o</a:t>
            </a:r>
            <a:r>
              <a:rPr sz="1300" spc="25" dirty="0">
                <a:latin typeface="Tahoma"/>
                <a:cs typeface="Tahoma"/>
              </a:rPr>
              <a:t>me”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099" y="3449499"/>
            <a:ext cx="5198110" cy="1445260"/>
          </a:xfrm>
          <a:prstGeom prst="rect">
            <a:avLst/>
          </a:prstGeom>
          <a:ln w="28574">
            <a:solidFill>
              <a:srgbClr val="FFD966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85725" marR="125095">
              <a:lnSpc>
                <a:spcPct val="98800"/>
              </a:lnSpc>
              <a:spcBef>
                <a:spcPts val="645"/>
              </a:spcBef>
            </a:pPr>
            <a:r>
              <a:rPr sz="1200" spc="10" dirty="0">
                <a:latin typeface="Tahoma"/>
                <a:cs typeface="Tahoma"/>
              </a:rPr>
              <a:t>“Aishwarya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Seji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25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year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old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Marketing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Agent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who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currently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living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 </a:t>
            </a:r>
            <a:r>
              <a:rPr sz="1200" spc="5" dirty="0">
                <a:latin typeface="Tahoma"/>
                <a:cs typeface="Tahoma"/>
              </a:rPr>
              <a:t> bangalore, </a:t>
            </a:r>
            <a:r>
              <a:rPr sz="1200" spc="-30" dirty="0">
                <a:latin typeface="Tahoma"/>
                <a:cs typeface="Tahoma"/>
              </a:rPr>
              <a:t>India. </a:t>
            </a:r>
            <a:r>
              <a:rPr sz="1200" spc="15" dirty="0">
                <a:latin typeface="Tahoma"/>
                <a:cs typeface="Tahoma"/>
              </a:rPr>
              <a:t>She </a:t>
            </a:r>
            <a:r>
              <a:rPr sz="1200" spc="20" dirty="0">
                <a:latin typeface="Tahoma"/>
                <a:cs typeface="Tahoma"/>
              </a:rPr>
              <a:t>and her </a:t>
            </a:r>
            <a:r>
              <a:rPr sz="1200" spc="30" dirty="0">
                <a:latin typeface="Tahoma"/>
                <a:cs typeface="Tahoma"/>
              </a:rPr>
              <a:t>fiance </a:t>
            </a:r>
            <a:r>
              <a:rPr sz="1200" spc="15" dirty="0">
                <a:latin typeface="Tahoma"/>
                <a:cs typeface="Tahoma"/>
              </a:rPr>
              <a:t>planned </a:t>
            </a:r>
            <a:r>
              <a:rPr sz="1200" spc="30" dirty="0">
                <a:latin typeface="Tahoma"/>
                <a:cs typeface="Tahoma"/>
              </a:rPr>
              <a:t>for </a:t>
            </a:r>
            <a:r>
              <a:rPr sz="1200" spc="20" dirty="0">
                <a:latin typeface="Tahoma"/>
                <a:cs typeface="Tahoma"/>
              </a:rPr>
              <a:t>their </a:t>
            </a:r>
            <a:r>
              <a:rPr sz="1200" spc="30" dirty="0">
                <a:latin typeface="Tahoma"/>
                <a:cs typeface="Tahoma"/>
              </a:rPr>
              <a:t>wedding </a:t>
            </a:r>
            <a:r>
              <a:rPr sz="1200" dirty="0">
                <a:latin typeface="Tahoma"/>
                <a:cs typeface="Tahoma"/>
              </a:rPr>
              <a:t>in </a:t>
            </a:r>
            <a:r>
              <a:rPr sz="1200" spc="30" dirty="0">
                <a:latin typeface="Tahoma"/>
                <a:cs typeface="Tahoma"/>
              </a:rPr>
              <a:t>the </a:t>
            </a:r>
            <a:r>
              <a:rPr sz="1200" spc="35" dirty="0">
                <a:latin typeface="Tahoma"/>
                <a:cs typeface="Tahoma"/>
              </a:rPr>
              <a:t> coming </a:t>
            </a:r>
            <a:r>
              <a:rPr sz="1200" spc="5" dirty="0">
                <a:latin typeface="Tahoma"/>
                <a:cs typeface="Tahoma"/>
              </a:rPr>
              <a:t>month. </a:t>
            </a:r>
            <a:r>
              <a:rPr sz="1200" spc="10" dirty="0">
                <a:latin typeface="Tahoma"/>
                <a:cs typeface="Tahoma"/>
              </a:rPr>
              <a:t>For </a:t>
            </a:r>
            <a:r>
              <a:rPr sz="1200" spc="-5" dirty="0">
                <a:latin typeface="Tahoma"/>
                <a:cs typeface="Tahoma"/>
              </a:rPr>
              <a:t>that, </a:t>
            </a:r>
            <a:r>
              <a:rPr sz="1200" spc="25" dirty="0">
                <a:latin typeface="Tahoma"/>
                <a:cs typeface="Tahoma"/>
              </a:rPr>
              <a:t>they </a:t>
            </a:r>
            <a:r>
              <a:rPr sz="1200" spc="5" dirty="0">
                <a:latin typeface="Tahoma"/>
                <a:cs typeface="Tahoma"/>
              </a:rPr>
              <a:t>have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15" dirty="0">
                <a:latin typeface="Tahoma"/>
                <a:cs typeface="Tahoma"/>
              </a:rPr>
              <a:t>make </a:t>
            </a:r>
            <a:r>
              <a:rPr sz="1200" spc="20" dirty="0">
                <a:latin typeface="Tahoma"/>
                <a:cs typeface="Tahoma"/>
              </a:rPr>
              <a:t>arrangements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20" dirty="0">
                <a:latin typeface="Tahoma"/>
                <a:cs typeface="Tahoma"/>
              </a:rPr>
              <a:t>their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wedding </a:t>
            </a:r>
            <a:r>
              <a:rPr sz="1200" spc="15" dirty="0">
                <a:latin typeface="Tahoma"/>
                <a:cs typeface="Tahoma"/>
              </a:rPr>
              <a:t>function. </a:t>
            </a:r>
            <a:r>
              <a:rPr sz="1200" spc="25" dirty="0">
                <a:latin typeface="Tahoma"/>
                <a:cs typeface="Tahoma"/>
              </a:rPr>
              <a:t>Since they </a:t>
            </a:r>
            <a:r>
              <a:rPr sz="1200" spc="20" dirty="0">
                <a:latin typeface="Tahoma"/>
                <a:cs typeface="Tahoma"/>
              </a:rPr>
              <a:t>don’t </a:t>
            </a:r>
            <a:r>
              <a:rPr sz="1200" spc="10" dirty="0">
                <a:latin typeface="Tahoma"/>
                <a:cs typeface="Tahoma"/>
              </a:rPr>
              <a:t>want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15" dirty="0">
                <a:latin typeface="Tahoma"/>
                <a:cs typeface="Tahoma"/>
              </a:rPr>
              <a:t>make </a:t>
            </a:r>
            <a:r>
              <a:rPr sz="1200" spc="20" dirty="0">
                <a:latin typeface="Tahoma"/>
                <a:cs typeface="Tahoma"/>
              </a:rPr>
              <a:t>their parents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30" dirty="0">
                <a:latin typeface="Tahoma"/>
                <a:cs typeface="Tahoma"/>
              </a:rPr>
              <a:t>get 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involved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these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planning,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they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wish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make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everything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their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own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for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their </a:t>
            </a:r>
            <a:r>
              <a:rPr sz="1200" spc="15" dirty="0">
                <a:latin typeface="Tahoma"/>
                <a:cs typeface="Tahoma"/>
              </a:rPr>
              <a:t>wedding</a:t>
            </a:r>
            <a:r>
              <a:rPr sz="1400" spc="15" dirty="0">
                <a:latin typeface="Tahoma"/>
                <a:cs typeface="Tahoma"/>
              </a:rPr>
              <a:t>. </a:t>
            </a:r>
            <a:r>
              <a:rPr sz="1200" spc="15" dirty="0">
                <a:latin typeface="Tahoma"/>
                <a:cs typeface="Tahoma"/>
              </a:rPr>
              <a:t>She </a:t>
            </a:r>
            <a:r>
              <a:rPr sz="1200" spc="10" dirty="0">
                <a:latin typeface="Tahoma"/>
                <a:cs typeface="Tahoma"/>
              </a:rPr>
              <a:t>is </a:t>
            </a:r>
            <a:r>
              <a:rPr sz="1200" spc="30" dirty="0">
                <a:latin typeface="Tahoma"/>
                <a:cs typeface="Tahoma"/>
              </a:rPr>
              <a:t>expecting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55" dirty="0">
                <a:latin typeface="Tahoma"/>
                <a:cs typeface="Tahoma"/>
              </a:rPr>
              <a:t>good </a:t>
            </a:r>
            <a:r>
              <a:rPr sz="1200" spc="15" dirty="0">
                <a:latin typeface="Tahoma"/>
                <a:cs typeface="Tahoma"/>
              </a:rPr>
              <a:t>musician </a:t>
            </a:r>
            <a:r>
              <a:rPr sz="1200" spc="35" dirty="0">
                <a:latin typeface="Tahoma"/>
                <a:cs typeface="Tahoma"/>
              </a:rPr>
              <a:t>to </a:t>
            </a:r>
            <a:r>
              <a:rPr sz="1200" spc="45" dirty="0">
                <a:latin typeface="Tahoma"/>
                <a:cs typeface="Tahoma"/>
              </a:rPr>
              <a:t>pre-book </a:t>
            </a:r>
            <a:r>
              <a:rPr sz="1200" spc="20" dirty="0">
                <a:latin typeface="Tahoma"/>
                <a:cs typeface="Tahoma"/>
              </a:rPr>
              <a:t>and </a:t>
            </a:r>
            <a:r>
              <a:rPr sz="1200" spc="25" dirty="0">
                <a:latin typeface="Tahoma"/>
                <a:cs typeface="Tahoma"/>
              </a:rPr>
              <a:t>she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do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10" dirty="0">
                <a:latin typeface="Tahoma"/>
                <a:cs typeface="Tahoma"/>
              </a:rPr>
              <a:t>’</a:t>
            </a:r>
            <a:r>
              <a:rPr sz="1200" spc="3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w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3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</a:t>
            </a:r>
            <a:r>
              <a:rPr sz="1200" spc="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s</a:t>
            </a:r>
            <a:r>
              <a:rPr sz="1200" spc="40" dirty="0">
                <a:latin typeface="Tahoma"/>
                <a:cs typeface="Tahoma"/>
              </a:rPr>
              <a:t>pend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</a:t>
            </a:r>
            <a:r>
              <a:rPr sz="1200" spc="5" dirty="0">
                <a:latin typeface="Tahoma"/>
                <a:cs typeface="Tahoma"/>
              </a:rPr>
              <a:t>u</a:t>
            </a:r>
            <a:r>
              <a:rPr sz="1200" spc="50" dirty="0">
                <a:latin typeface="Tahoma"/>
                <a:cs typeface="Tahoma"/>
              </a:rPr>
              <a:t>ch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t</a:t>
            </a:r>
            <a:r>
              <a:rPr sz="1200" spc="25" dirty="0">
                <a:latin typeface="Tahoma"/>
                <a:cs typeface="Tahoma"/>
              </a:rPr>
              <a:t>ime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o</a:t>
            </a:r>
            <a:r>
              <a:rPr sz="120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t</a:t>
            </a:r>
            <a:r>
              <a:rPr sz="1200" spc="-5" dirty="0">
                <a:latin typeface="Tahoma"/>
                <a:cs typeface="Tahoma"/>
              </a:rPr>
              <a:t>h</a:t>
            </a:r>
            <a:r>
              <a:rPr sz="1200" spc="-10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114" dirty="0">
                <a:latin typeface="Tahoma"/>
                <a:cs typeface="Tahoma"/>
              </a:rPr>
              <a:t>.</a:t>
            </a:r>
            <a:r>
              <a:rPr sz="1200" spc="-10" dirty="0">
                <a:latin typeface="Tahoma"/>
                <a:cs typeface="Tahoma"/>
              </a:rPr>
              <a:t>”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2399" y="614374"/>
            <a:ext cx="2508250" cy="2508250"/>
            <a:chOff x="612399" y="614374"/>
            <a:chExt cx="2508250" cy="25082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74" y="642950"/>
              <a:ext cx="2450924" cy="24509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6687" y="628662"/>
              <a:ext cx="2479675" cy="2479675"/>
            </a:xfrm>
            <a:custGeom>
              <a:avLst/>
              <a:gdLst/>
              <a:ahLst/>
              <a:cxnLst/>
              <a:rect l="l" t="t" r="r" b="b"/>
              <a:pathLst>
                <a:path w="2479675" h="2479675">
                  <a:moveTo>
                    <a:pt x="0" y="0"/>
                  </a:moveTo>
                  <a:lnTo>
                    <a:pt x="2479499" y="0"/>
                  </a:lnTo>
                  <a:lnTo>
                    <a:pt x="2479499" y="2479499"/>
                  </a:lnTo>
                  <a:lnTo>
                    <a:pt x="0" y="2479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1721</Words>
  <Application>Microsoft Office PowerPoint</Application>
  <PresentationFormat>On-screen Show (16:9)</PresentationFormat>
  <Paragraphs>256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MS PGothic</vt:lpstr>
      <vt:lpstr>Arial</vt:lpstr>
      <vt:lpstr>Arial MT</vt:lpstr>
      <vt:lpstr>Calibri</vt:lpstr>
      <vt:lpstr>Microsoft Sans Serif</vt:lpstr>
      <vt:lpstr>Roboto</vt:lpstr>
      <vt:lpstr>Tahoma</vt:lpstr>
      <vt:lpstr>Times New Roman</vt:lpstr>
      <vt:lpstr>Verdana</vt:lpstr>
      <vt:lpstr>Office Theme</vt:lpstr>
      <vt:lpstr>PowerPoint Presentation</vt:lpstr>
      <vt:lpstr>Project overview</vt:lpstr>
      <vt:lpstr>Project overview</vt:lpstr>
      <vt:lpstr>Project overview</vt:lpstr>
      <vt:lpstr>Understanding the user</vt:lpstr>
      <vt:lpstr>User research: summary</vt:lpstr>
      <vt:lpstr>User research: pain points</vt:lpstr>
      <vt:lpstr>Persona: Aishwarya Seji</vt:lpstr>
      <vt:lpstr>“I’m kind of looking for Musician Group for my wedding  funcīion wiīhin my budgeī amounī. ”</vt:lpstr>
      <vt:lpstr>“I wanī īo pick up īhe besī musician for my clienī based on īheir  budgeī &amp; preferences wiīh less efforī, and more choices īo maīch  īheir īasīe of music.</vt:lpstr>
      <vt:lpstr>USER STORY Aishwarya Seji</vt:lpstr>
      <vt:lpstr>USER STORY Aravind Rajkumar</vt:lpstr>
      <vt:lpstr>User journey map</vt:lpstr>
      <vt:lpstr>PowerPoint Presentation</vt:lpstr>
      <vt:lpstr>PROBLEM STATEMENT</vt:lpstr>
      <vt:lpstr>GOAL STATEMENT</vt:lpstr>
      <vt:lpstr>User Flow : Musician Booking App</vt:lpstr>
      <vt:lpstr>Competitive Audit &amp; Audit Repoit</vt:lpstr>
      <vt:lpstr>PowerPoint Presentation</vt:lpstr>
      <vt:lpstr>PowerPoint Presentation</vt:lpstr>
      <vt:lpstr>PowerPoint Presentation</vt:lpstr>
      <vt:lpstr>Paper wireframes</vt:lpstr>
      <vt:lpstr>Digital wireframes</vt:lpstr>
      <vt:lpstr>PowerPoint Presentation</vt:lpstr>
      <vt:lpstr>Reﬁning  the design</vt:lpstr>
      <vt:lpstr>Mockups</vt:lpstr>
      <vt:lpstr>High-ﬁdelity  prototype</vt:lpstr>
      <vt:lpstr>Accessibility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: Espousal Clings - Slide Deck</dc:title>
  <cp:lastModifiedBy>Thilak subramani</cp:lastModifiedBy>
  <cp:revision>4</cp:revision>
  <dcterms:created xsi:type="dcterms:W3CDTF">2023-10-10T14:23:17Z</dcterms:created>
  <dcterms:modified xsi:type="dcterms:W3CDTF">2024-08-03T11:42:44Z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